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85" r:id="rId5"/>
    <p:sldId id="259" r:id="rId6"/>
    <p:sldId id="284" r:id="rId7"/>
    <p:sldId id="260" r:id="rId8"/>
    <p:sldId id="283" r:id="rId9"/>
    <p:sldId id="261" r:id="rId10"/>
    <p:sldId id="282" r:id="rId11"/>
    <p:sldId id="262" r:id="rId12"/>
    <p:sldId id="281" r:id="rId13"/>
    <p:sldId id="263" r:id="rId14"/>
    <p:sldId id="280" r:id="rId15"/>
    <p:sldId id="264" r:id="rId16"/>
    <p:sldId id="279" r:id="rId17"/>
    <p:sldId id="265" r:id="rId18"/>
    <p:sldId id="278" r:id="rId19"/>
    <p:sldId id="266" r:id="rId20"/>
    <p:sldId id="277" r:id="rId21"/>
    <p:sldId id="267" r:id="rId22"/>
    <p:sldId id="276" r:id="rId23"/>
    <p:sldId id="268" r:id="rId24"/>
    <p:sldId id="275" r:id="rId25"/>
    <p:sldId id="286" r:id="rId26"/>
    <p:sldId id="288" r:id="rId27"/>
    <p:sldId id="287" r:id="rId28"/>
    <p:sldId id="289" r:id="rId29"/>
    <p:sldId id="290" r:id="rId30"/>
    <p:sldId id="272" r:id="rId31"/>
    <p:sldId id="292" r:id="rId32"/>
    <p:sldId id="291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71600" y="1828800"/>
            <a:ext cx="63373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latin typeface="Berlin Sans FB Demi" pitchFamily="34" charset="0"/>
              </a:rPr>
              <a:t>Anatomical Terminology Practice Exam #1</a:t>
            </a:r>
            <a:endParaRPr lang="en-US" sz="4400" dirty="0">
              <a:latin typeface="Berlin Sans FB Dem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22531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76323"/>
            <a:ext cx="3352799" cy="6703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3" name="Straight Connector 12"/>
          <p:cNvCxnSpPr/>
          <p:nvPr/>
        </p:nvCxnSpPr>
        <p:spPr>
          <a:xfrm>
            <a:off x="3496236" y="3429000"/>
            <a:ext cx="115196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564775" y="3304401"/>
            <a:ext cx="1016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Pubic (pubis)</a:t>
            </a:r>
          </a:p>
        </p:txBody>
      </p:sp>
    </p:spTree>
    <p:extLst>
      <p:ext uri="{BB962C8B-B14F-4D97-AF65-F5344CB8AC3E}">
        <p14:creationId xmlns:p14="http://schemas.microsoft.com/office/powerpoint/2010/main" val="14916676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76323"/>
            <a:ext cx="3352799" cy="6703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xmlns="" id="{EB3E37B5-1182-4B77-ADB3-24811BB4B6DD}"/>
              </a:ext>
            </a:extLst>
          </p:cNvPr>
          <p:cNvCxnSpPr>
            <a:cxnSpLocks/>
          </p:cNvCxnSpPr>
          <p:nvPr/>
        </p:nvCxnSpPr>
        <p:spPr>
          <a:xfrm>
            <a:off x="3352800" y="1828800"/>
            <a:ext cx="99060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1">
            <a:extLst>
              <a:ext uri="{FF2B5EF4-FFF2-40B4-BE49-F238E27FC236}">
                <a16:creationId xmlns:a16="http://schemas.microsoft.com/office/drawing/2014/main" xmlns="" id="{4AF37948-6B74-43AA-87E0-90F3E0D9AB60}"/>
              </a:ext>
            </a:extLst>
          </p:cNvPr>
          <p:cNvSpPr txBox="1"/>
          <p:nvPr/>
        </p:nvSpPr>
        <p:spPr>
          <a:xfrm>
            <a:off x="4876800" y="6055659"/>
            <a:ext cx="39332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*click to the next slide to check your </a:t>
            </a:r>
            <a:r>
              <a:rPr lang="en-US" sz="1600" dirty="0" smtClean="0"/>
              <a:t>answer</a:t>
            </a:r>
            <a:endParaRPr lang="en-US" sz="1600" dirty="0"/>
          </a:p>
        </p:txBody>
      </p:sp>
      <p:sp>
        <p:nvSpPr>
          <p:cNvPr id="2" name="TextBox 1"/>
          <p:cNvSpPr txBox="1"/>
          <p:nvPr/>
        </p:nvSpPr>
        <p:spPr>
          <a:xfrm>
            <a:off x="2995170" y="164413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5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18790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76323"/>
            <a:ext cx="3352799" cy="6703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xmlns="" id="{EB3E37B5-1182-4B77-ADB3-24811BB4B6DD}"/>
              </a:ext>
            </a:extLst>
          </p:cNvPr>
          <p:cNvCxnSpPr>
            <a:cxnSpLocks/>
          </p:cNvCxnSpPr>
          <p:nvPr/>
        </p:nvCxnSpPr>
        <p:spPr>
          <a:xfrm>
            <a:off x="3505200" y="1828800"/>
            <a:ext cx="83820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4CEEDCB2-8183-433A-9C36-653199F8DA5B}"/>
              </a:ext>
            </a:extLst>
          </p:cNvPr>
          <p:cNvSpPr txBox="1"/>
          <p:nvPr/>
        </p:nvSpPr>
        <p:spPr>
          <a:xfrm>
            <a:off x="2204902" y="1676400"/>
            <a:ext cx="134921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Pectoral (pectoris)</a:t>
            </a:r>
          </a:p>
        </p:txBody>
      </p:sp>
    </p:spTree>
    <p:extLst>
      <p:ext uri="{BB962C8B-B14F-4D97-AF65-F5344CB8AC3E}">
        <p14:creationId xmlns:p14="http://schemas.microsoft.com/office/powerpoint/2010/main" val="21233404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76323"/>
            <a:ext cx="3352799" cy="6703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xmlns="" id="{C350FC49-4D0C-4DB1-826B-14A73B23F5AC}"/>
              </a:ext>
            </a:extLst>
          </p:cNvPr>
          <p:cNvCxnSpPr>
            <a:cxnSpLocks/>
          </p:cNvCxnSpPr>
          <p:nvPr/>
        </p:nvCxnSpPr>
        <p:spPr>
          <a:xfrm flipH="1" flipV="1">
            <a:off x="5259593" y="1905000"/>
            <a:ext cx="607807" cy="381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1">
            <a:extLst>
              <a:ext uri="{FF2B5EF4-FFF2-40B4-BE49-F238E27FC236}">
                <a16:creationId xmlns:a16="http://schemas.microsoft.com/office/drawing/2014/main" xmlns="" id="{4AF37948-6B74-43AA-87E0-90F3E0D9AB60}"/>
              </a:ext>
            </a:extLst>
          </p:cNvPr>
          <p:cNvSpPr txBox="1"/>
          <p:nvPr/>
        </p:nvSpPr>
        <p:spPr>
          <a:xfrm>
            <a:off x="4876800" y="6055659"/>
            <a:ext cx="39332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*click to the next slide to check your </a:t>
            </a:r>
            <a:r>
              <a:rPr lang="en-US" sz="1600" dirty="0" smtClean="0"/>
              <a:t>answer</a:t>
            </a:r>
            <a:endParaRPr lang="en-US" sz="1600" dirty="0"/>
          </a:p>
        </p:txBody>
      </p:sp>
      <p:sp>
        <p:nvSpPr>
          <p:cNvPr id="2" name="TextBox 1"/>
          <p:cNvSpPr txBox="1"/>
          <p:nvPr/>
        </p:nvSpPr>
        <p:spPr>
          <a:xfrm>
            <a:off x="5878229" y="213027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6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18790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76323"/>
            <a:ext cx="3352799" cy="6703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xmlns="" id="{C350FC49-4D0C-4DB1-826B-14A73B23F5AC}"/>
              </a:ext>
            </a:extLst>
          </p:cNvPr>
          <p:cNvCxnSpPr>
            <a:cxnSpLocks/>
          </p:cNvCxnSpPr>
          <p:nvPr/>
        </p:nvCxnSpPr>
        <p:spPr>
          <a:xfrm flipH="1" flipV="1">
            <a:off x="5259593" y="1905000"/>
            <a:ext cx="607807" cy="381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792C8B51-83D0-4D8D-BD89-458BC3E20DD6}"/>
              </a:ext>
            </a:extLst>
          </p:cNvPr>
          <p:cNvSpPr txBox="1"/>
          <p:nvPr/>
        </p:nvSpPr>
        <p:spPr>
          <a:xfrm>
            <a:off x="5840506" y="2143461"/>
            <a:ext cx="11329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Axillary (axilla)</a:t>
            </a:r>
          </a:p>
        </p:txBody>
      </p:sp>
    </p:spTree>
    <p:extLst>
      <p:ext uri="{BB962C8B-B14F-4D97-AF65-F5344CB8AC3E}">
        <p14:creationId xmlns:p14="http://schemas.microsoft.com/office/powerpoint/2010/main" val="21233404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76323"/>
            <a:ext cx="3352799" cy="6703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xmlns="" id="{499E4426-DC8C-4C23-9414-AC2994DD7AC4}"/>
              </a:ext>
            </a:extLst>
          </p:cNvPr>
          <p:cNvCxnSpPr>
            <a:cxnSpLocks/>
          </p:cNvCxnSpPr>
          <p:nvPr/>
        </p:nvCxnSpPr>
        <p:spPr>
          <a:xfrm>
            <a:off x="3352800" y="1981200"/>
            <a:ext cx="533400" cy="2286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">
            <a:extLst>
              <a:ext uri="{FF2B5EF4-FFF2-40B4-BE49-F238E27FC236}">
                <a16:creationId xmlns:a16="http://schemas.microsoft.com/office/drawing/2014/main" xmlns="" id="{04DDE30F-9DE0-4008-9C0C-3419F472277E}"/>
              </a:ext>
            </a:extLst>
          </p:cNvPr>
          <p:cNvSpPr txBox="1"/>
          <p:nvPr/>
        </p:nvSpPr>
        <p:spPr>
          <a:xfrm>
            <a:off x="4876800" y="6055659"/>
            <a:ext cx="39332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*click to the next slide to check your </a:t>
            </a:r>
            <a:r>
              <a:rPr lang="en-US" sz="1600" dirty="0" smtClean="0"/>
              <a:t>answer</a:t>
            </a:r>
            <a:endParaRPr lang="en-US" sz="1600" dirty="0"/>
          </a:p>
        </p:txBody>
      </p:sp>
      <p:sp>
        <p:nvSpPr>
          <p:cNvPr id="2" name="TextBox 1"/>
          <p:cNvSpPr txBox="1"/>
          <p:nvPr/>
        </p:nvSpPr>
        <p:spPr>
          <a:xfrm>
            <a:off x="3051114" y="18404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7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68703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76323"/>
            <a:ext cx="3352799" cy="6703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xmlns="" id="{499E4426-DC8C-4C23-9414-AC2994DD7AC4}"/>
              </a:ext>
            </a:extLst>
          </p:cNvPr>
          <p:cNvCxnSpPr>
            <a:cxnSpLocks/>
          </p:cNvCxnSpPr>
          <p:nvPr/>
        </p:nvCxnSpPr>
        <p:spPr>
          <a:xfrm>
            <a:off x="3352800" y="1981200"/>
            <a:ext cx="533400" cy="2286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C43F5A76-5915-4805-B501-D4D41B3DC25F}"/>
              </a:ext>
            </a:extLst>
          </p:cNvPr>
          <p:cNvSpPr txBox="1"/>
          <p:nvPr/>
        </p:nvSpPr>
        <p:spPr>
          <a:xfrm>
            <a:off x="1995979" y="1817600"/>
            <a:ext cx="143302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Brachial (brachium)</a:t>
            </a:r>
          </a:p>
        </p:txBody>
      </p:sp>
    </p:spTree>
    <p:extLst>
      <p:ext uri="{BB962C8B-B14F-4D97-AF65-F5344CB8AC3E}">
        <p14:creationId xmlns:p14="http://schemas.microsoft.com/office/powerpoint/2010/main" val="33280538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76323"/>
            <a:ext cx="3352799" cy="6703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xmlns="" id="{6AED9DFE-BD8C-423F-A3EC-7C9BD96C0210}"/>
              </a:ext>
            </a:extLst>
          </p:cNvPr>
          <p:cNvCxnSpPr>
            <a:cxnSpLocks/>
          </p:cNvCxnSpPr>
          <p:nvPr/>
        </p:nvCxnSpPr>
        <p:spPr>
          <a:xfrm flipH="1">
            <a:off x="5486400" y="2286000"/>
            <a:ext cx="609600" cy="4572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">
            <a:extLst>
              <a:ext uri="{FF2B5EF4-FFF2-40B4-BE49-F238E27FC236}">
                <a16:creationId xmlns:a16="http://schemas.microsoft.com/office/drawing/2014/main" xmlns="" id="{04DDE30F-9DE0-4008-9C0C-3419F472277E}"/>
              </a:ext>
            </a:extLst>
          </p:cNvPr>
          <p:cNvSpPr txBox="1"/>
          <p:nvPr/>
        </p:nvSpPr>
        <p:spPr>
          <a:xfrm>
            <a:off x="4876800" y="6055659"/>
            <a:ext cx="39332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*click to the next slide to check your </a:t>
            </a:r>
            <a:r>
              <a:rPr lang="en-US" sz="1600" dirty="0" smtClean="0"/>
              <a:t>answer</a:t>
            </a:r>
            <a:endParaRPr lang="en-US" sz="1600" dirty="0"/>
          </a:p>
        </p:txBody>
      </p:sp>
      <p:sp>
        <p:nvSpPr>
          <p:cNvPr id="2" name="TextBox 1"/>
          <p:cNvSpPr txBox="1"/>
          <p:nvPr/>
        </p:nvSpPr>
        <p:spPr>
          <a:xfrm>
            <a:off x="6096000" y="2133600"/>
            <a:ext cx="4540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8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68703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76323"/>
            <a:ext cx="3352799" cy="6703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xmlns="" id="{6AED9DFE-BD8C-423F-A3EC-7C9BD96C0210}"/>
              </a:ext>
            </a:extLst>
          </p:cNvPr>
          <p:cNvCxnSpPr>
            <a:cxnSpLocks/>
          </p:cNvCxnSpPr>
          <p:nvPr/>
        </p:nvCxnSpPr>
        <p:spPr>
          <a:xfrm flipH="1">
            <a:off x="5486400" y="2286000"/>
            <a:ext cx="609600" cy="4572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2D13600E-6A5D-4C32-B6E2-BF4180EAF5FE}"/>
              </a:ext>
            </a:extLst>
          </p:cNvPr>
          <p:cNvSpPr txBox="1"/>
          <p:nvPr/>
        </p:nvSpPr>
        <p:spPr>
          <a:xfrm>
            <a:off x="6019800" y="2095500"/>
            <a:ext cx="180530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Antecubital (</a:t>
            </a:r>
            <a:r>
              <a:rPr lang="en-US" sz="1200" b="1" dirty="0" err="1"/>
              <a:t>antecubitus</a:t>
            </a:r>
            <a:r>
              <a:rPr lang="en-US" sz="1200" b="1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3280538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76323"/>
            <a:ext cx="3352799" cy="6703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xmlns="" id="{EF41BB52-7C93-47FA-AFB9-5202E7F74091}"/>
              </a:ext>
            </a:extLst>
          </p:cNvPr>
          <p:cNvCxnSpPr>
            <a:cxnSpLocks/>
          </p:cNvCxnSpPr>
          <p:nvPr/>
        </p:nvCxnSpPr>
        <p:spPr>
          <a:xfrm flipV="1">
            <a:off x="3581400" y="4038600"/>
            <a:ext cx="685800" cy="381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">
            <a:extLst>
              <a:ext uri="{FF2B5EF4-FFF2-40B4-BE49-F238E27FC236}">
                <a16:creationId xmlns:a16="http://schemas.microsoft.com/office/drawing/2014/main" xmlns="" id="{7A34F0C9-84A1-4DAC-BD76-1EB987B28219}"/>
              </a:ext>
            </a:extLst>
          </p:cNvPr>
          <p:cNvSpPr txBox="1"/>
          <p:nvPr/>
        </p:nvSpPr>
        <p:spPr>
          <a:xfrm>
            <a:off x="5184371" y="6397477"/>
            <a:ext cx="39332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*click to the next slide to check your </a:t>
            </a:r>
            <a:r>
              <a:rPr lang="en-US" sz="1600" dirty="0" smtClean="0"/>
              <a:t>answer</a:t>
            </a:r>
            <a:endParaRPr lang="en-US" sz="1600" dirty="0"/>
          </a:p>
        </p:txBody>
      </p:sp>
      <p:sp>
        <p:nvSpPr>
          <p:cNvPr id="2" name="TextBox 1"/>
          <p:cNvSpPr txBox="1"/>
          <p:nvPr/>
        </p:nvSpPr>
        <p:spPr>
          <a:xfrm>
            <a:off x="3276600" y="431113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9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66726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3124200"/>
            <a:ext cx="88392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Using proper anatomical terminology, name the following body regions and landmarks: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09600" y="457200"/>
            <a:ext cx="7848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*For best results on these practice exams, write your answers on paper before clicking to see the correct </a:t>
            </a:r>
            <a:r>
              <a:rPr lang="en-US" sz="2400" dirty="0" smtClean="0">
                <a:solidFill>
                  <a:srgbClr val="FF0000"/>
                </a:solidFill>
              </a:rPr>
              <a:t>answer and make </a:t>
            </a:r>
            <a:r>
              <a:rPr lang="en-US" sz="2400" dirty="0" smtClean="0">
                <a:solidFill>
                  <a:srgbClr val="FF0000"/>
                </a:solidFill>
              </a:rPr>
              <a:t>sure to check your spelling!</a:t>
            </a:r>
          </a:p>
        </p:txBody>
      </p:sp>
    </p:spTree>
    <p:extLst>
      <p:ext uri="{BB962C8B-B14F-4D97-AF65-F5344CB8AC3E}">
        <p14:creationId xmlns:p14="http://schemas.microsoft.com/office/powerpoint/2010/main" val="10043099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76323"/>
            <a:ext cx="3352799" cy="6703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xmlns="" id="{EF41BB52-7C93-47FA-AFB9-5202E7F74091}"/>
              </a:ext>
            </a:extLst>
          </p:cNvPr>
          <p:cNvCxnSpPr>
            <a:cxnSpLocks/>
          </p:cNvCxnSpPr>
          <p:nvPr/>
        </p:nvCxnSpPr>
        <p:spPr>
          <a:xfrm flipV="1">
            <a:off x="3581400" y="4038600"/>
            <a:ext cx="685800" cy="381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28314A6C-90B6-4EDF-92CA-12211F76DDD5}"/>
              </a:ext>
            </a:extLst>
          </p:cNvPr>
          <p:cNvSpPr txBox="1"/>
          <p:nvPr/>
        </p:nvSpPr>
        <p:spPr>
          <a:xfrm>
            <a:off x="2438400" y="4281100"/>
            <a:ext cx="12198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Femoral (femur)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448AE96A-3274-4E52-85DE-73D25C252572}"/>
              </a:ext>
            </a:extLst>
          </p:cNvPr>
          <p:cNvSpPr/>
          <p:nvPr/>
        </p:nvSpPr>
        <p:spPr>
          <a:xfrm>
            <a:off x="2960845" y="6680463"/>
            <a:ext cx="990600" cy="76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07987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76323"/>
            <a:ext cx="3352799" cy="6703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xmlns="" id="{D7B90082-A2B4-4956-8F33-E75209223437}"/>
              </a:ext>
            </a:extLst>
          </p:cNvPr>
          <p:cNvCxnSpPr>
            <a:cxnSpLocks/>
          </p:cNvCxnSpPr>
          <p:nvPr/>
        </p:nvCxnSpPr>
        <p:spPr>
          <a:xfrm flipH="1">
            <a:off x="4648200" y="6400800"/>
            <a:ext cx="526143" cy="2286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">
            <a:extLst>
              <a:ext uri="{FF2B5EF4-FFF2-40B4-BE49-F238E27FC236}">
                <a16:creationId xmlns:a16="http://schemas.microsoft.com/office/drawing/2014/main" xmlns="" id="{7A34F0C9-84A1-4DAC-BD76-1EB987B28219}"/>
              </a:ext>
            </a:extLst>
          </p:cNvPr>
          <p:cNvSpPr txBox="1"/>
          <p:nvPr/>
        </p:nvSpPr>
        <p:spPr>
          <a:xfrm>
            <a:off x="5174343" y="5638800"/>
            <a:ext cx="39332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*click to the next slide to check your </a:t>
            </a:r>
            <a:r>
              <a:rPr lang="en-US" sz="1600" dirty="0" smtClean="0"/>
              <a:t>answer</a:t>
            </a:r>
            <a:endParaRPr lang="en-US" sz="1600" dirty="0"/>
          </a:p>
        </p:txBody>
      </p:sp>
      <p:sp>
        <p:nvSpPr>
          <p:cNvPr id="4" name="TextBox 3"/>
          <p:cNvSpPr txBox="1"/>
          <p:nvPr/>
        </p:nvSpPr>
        <p:spPr>
          <a:xfrm>
            <a:off x="5265430" y="621613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10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667268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76323"/>
            <a:ext cx="3352799" cy="6703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xmlns="" id="{D7B90082-A2B4-4956-8F33-E75209223437}"/>
              </a:ext>
            </a:extLst>
          </p:cNvPr>
          <p:cNvCxnSpPr>
            <a:cxnSpLocks/>
          </p:cNvCxnSpPr>
          <p:nvPr/>
        </p:nvCxnSpPr>
        <p:spPr>
          <a:xfrm flipH="1">
            <a:off x="4648200" y="6400800"/>
            <a:ext cx="476116" cy="2286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448AE96A-3274-4E52-85DE-73D25C252572}"/>
              </a:ext>
            </a:extLst>
          </p:cNvPr>
          <p:cNvSpPr/>
          <p:nvPr/>
        </p:nvSpPr>
        <p:spPr>
          <a:xfrm>
            <a:off x="2960845" y="6680463"/>
            <a:ext cx="990600" cy="76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1AA8CC5F-745E-45A2-A3E1-1FC1224524DD}"/>
              </a:ext>
            </a:extLst>
          </p:cNvPr>
          <p:cNvSpPr txBox="1"/>
          <p:nvPr/>
        </p:nvSpPr>
        <p:spPr>
          <a:xfrm>
            <a:off x="5079585" y="6238101"/>
            <a:ext cx="120257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Hallucis (hallux)</a:t>
            </a:r>
          </a:p>
        </p:txBody>
      </p:sp>
    </p:spTree>
    <p:extLst>
      <p:ext uri="{BB962C8B-B14F-4D97-AF65-F5344CB8AC3E}">
        <p14:creationId xmlns:p14="http://schemas.microsoft.com/office/powerpoint/2010/main" val="147307987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ACED93C7-6936-4C7C-9AF9-AA170135F4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3616" y="371856"/>
            <a:ext cx="3096768" cy="6114288"/>
          </a:xfrm>
          <a:prstGeom prst="rect">
            <a:avLst/>
          </a:prstGeom>
        </p:spPr>
      </p:pic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xmlns="" id="{9DA0D611-66F1-480C-9405-6C0AEE6BC486}"/>
              </a:ext>
            </a:extLst>
          </p:cNvPr>
          <p:cNvCxnSpPr>
            <a:cxnSpLocks/>
          </p:cNvCxnSpPr>
          <p:nvPr/>
        </p:nvCxnSpPr>
        <p:spPr>
          <a:xfrm>
            <a:off x="3352800" y="2743200"/>
            <a:ext cx="99060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">
            <a:extLst>
              <a:ext uri="{FF2B5EF4-FFF2-40B4-BE49-F238E27FC236}">
                <a16:creationId xmlns:a16="http://schemas.microsoft.com/office/drawing/2014/main" xmlns="" id="{C3D80747-75AD-4D82-AA37-E5D25BF983A0}"/>
              </a:ext>
            </a:extLst>
          </p:cNvPr>
          <p:cNvSpPr txBox="1"/>
          <p:nvPr/>
        </p:nvSpPr>
        <p:spPr>
          <a:xfrm>
            <a:off x="5105400" y="6137892"/>
            <a:ext cx="39332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*click to the next slide to check your </a:t>
            </a:r>
            <a:r>
              <a:rPr lang="en-US" sz="1600" dirty="0" smtClean="0"/>
              <a:t>answer</a:t>
            </a:r>
            <a:endParaRPr lang="en-US" sz="1600" dirty="0"/>
          </a:p>
        </p:txBody>
      </p:sp>
      <p:sp>
        <p:nvSpPr>
          <p:cNvPr id="2" name="TextBox 1"/>
          <p:cNvSpPr txBox="1"/>
          <p:nvPr/>
        </p:nvSpPr>
        <p:spPr>
          <a:xfrm>
            <a:off x="3022651" y="255853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11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464177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ACED93C7-6936-4C7C-9AF9-AA170135F4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3616" y="371856"/>
            <a:ext cx="3096768" cy="6114288"/>
          </a:xfrm>
          <a:prstGeom prst="rect">
            <a:avLst/>
          </a:prstGeom>
        </p:spPr>
      </p:pic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xmlns="" id="{9DA0D611-66F1-480C-9405-6C0AEE6BC486}"/>
              </a:ext>
            </a:extLst>
          </p:cNvPr>
          <p:cNvCxnSpPr>
            <a:cxnSpLocks/>
          </p:cNvCxnSpPr>
          <p:nvPr/>
        </p:nvCxnSpPr>
        <p:spPr>
          <a:xfrm>
            <a:off x="3352800" y="2743200"/>
            <a:ext cx="99060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3B34C2F0-3885-460B-9468-4F854CDA9651}"/>
              </a:ext>
            </a:extLst>
          </p:cNvPr>
          <p:cNvSpPr txBox="1"/>
          <p:nvPr/>
        </p:nvSpPr>
        <p:spPr>
          <a:xfrm>
            <a:off x="2133600" y="2604700"/>
            <a:ext cx="12779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Lumbar (lumbus)</a:t>
            </a:r>
          </a:p>
        </p:txBody>
      </p:sp>
    </p:spTree>
    <p:extLst>
      <p:ext uri="{BB962C8B-B14F-4D97-AF65-F5344CB8AC3E}">
        <p14:creationId xmlns:p14="http://schemas.microsoft.com/office/powerpoint/2010/main" val="294881777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ACED93C7-6936-4C7C-9AF9-AA170135F4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3616" y="371856"/>
            <a:ext cx="3096768" cy="6114288"/>
          </a:xfrm>
          <a:prstGeom prst="rect">
            <a:avLst/>
          </a:prstGeom>
        </p:spPr>
      </p:pic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xmlns="" id="{A2D5EC27-60EB-41C3-9AFE-ABFE0D73BE85}"/>
              </a:ext>
            </a:extLst>
          </p:cNvPr>
          <p:cNvCxnSpPr>
            <a:cxnSpLocks/>
          </p:cNvCxnSpPr>
          <p:nvPr/>
        </p:nvCxnSpPr>
        <p:spPr>
          <a:xfrm>
            <a:off x="2590800" y="3450515"/>
            <a:ext cx="99060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">
            <a:extLst>
              <a:ext uri="{FF2B5EF4-FFF2-40B4-BE49-F238E27FC236}">
                <a16:creationId xmlns:a16="http://schemas.microsoft.com/office/drawing/2014/main" xmlns="" id="{C583B07B-0DB9-46D3-8A8A-9D0150943A15}"/>
              </a:ext>
            </a:extLst>
          </p:cNvPr>
          <p:cNvSpPr txBox="1"/>
          <p:nvPr/>
        </p:nvSpPr>
        <p:spPr>
          <a:xfrm>
            <a:off x="5257800" y="6219218"/>
            <a:ext cx="39332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*click to the next slide to check your </a:t>
            </a:r>
            <a:r>
              <a:rPr lang="en-US" sz="1600" dirty="0" smtClean="0"/>
              <a:t>answer</a:t>
            </a:r>
            <a:endParaRPr lang="en-US" sz="1600" dirty="0"/>
          </a:p>
        </p:txBody>
      </p:sp>
      <p:sp>
        <p:nvSpPr>
          <p:cNvPr id="2" name="TextBox 1"/>
          <p:cNvSpPr txBox="1"/>
          <p:nvPr/>
        </p:nvSpPr>
        <p:spPr>
          <a:xfrm>
            <a:off x="2209800" y="3265849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12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426156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ACED93C7-6936-4C7C-9AF9-AA170135F4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3616" y="371856"/>
            <a:ext cx="3096768" cy="6114288"/>
          </a:xfrm>
          <a:prstGeom prst="rect">
            <a:avLst/>
          </a:prstGeom>
        </p:spPr>
      </p:pic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xmlns="" id="{A2D5EC27-60EB-41C3-9AFE-ABFE0D73BE85}"/>
              </a:ext>
            </a:extLst>
          </p:cNvPr>
          <p:cNvCxnSpPr>
            <a:cxnSpLocks/>
          </p:cNvCxnSpPr>
          <p:nvPr/>
        </p:nvCxnSpPr>
        <p:spPr>
          <a:xfrm>
            <a:off x="2590800" y="3450515"/>
            <a:ext cx="99060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BE18E475-B5D0-4FDF-92D6-E98461ECD89E}"/>
              </a:ext>
            </a:extLst>
          </p:cNvPr>
          <p:cNvSpPr txBox="1"/>
          <p:nvPr/>
        </p:nvSpPr>
        <p:spPr>
          <a:xfrm>
            <a:off x="1523236" y="3304398"/>
            <a:ext cx="114557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Carpal (carpus)</a:t>
            </a:r>
          </a:p>
        </p:txBody>
      </p:sp>
    </p:spTree>
    <p:extLst>
      <p:ext uri="{BB962C8B-B14F-4D97-AF65-F5344CB8AC3E}">
        <p14:creationId xmlns:p14="http://schemas.microsoft.com/office/powerpoint/2010/main" val="295898541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ACED93C7-6936-4C7C-9AF9-AA170135F4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3616" y="371856"/>
            <a:ext cx="3096768" cy="6114288"/>
          </a:xfrm>
          <a:prstGeom prst="rect">
            <a:avLst/>
          </a:prstGeom>
        </p:spPr>
      </p:pic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xmlns="" id="{65666E64-23EA-4E68-AEB0-65C25C2CED83}"/>
              </a:ext>
            </a:extLst>
          </p:cNvPr>
          <p:cNvCxnSpPr>
            <a:cxnSpLocks/>
          </p:cNvCxnSpPr>
          <p:nvPr/>
        </p:nvCxnSpPr>
        <p:spPr>
          <a:xfrm>
            <a:off x="3429000" y="4724400"/>
            <a:ext cx="99060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">
            <a:extLst>
              <a:ext uri="{FF2B5EF4-FFF2-40B4-BE49-F238E27FC236}">
                <a16:creationId xmlns:a16="http://schemas.microsoft.com/office/drawing/2014/main" xmlns="" id="{C583B07B-0DB9-46D3-8A8A-9D0150943A15}"/>
              </a:ext>
            </a:extLst>
          </p:cNvPr>
          <p:cNvSpPr txBox="1"/>
          <p:nvPr/>
        </p:nvSpPr>
        <p:spPr>
          <a:xfrm>
            <a:off x="5257800" y="6219218"/>
            <a:ext cx="39332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*click to the next slide to check your </a:t>
            </a:r>
            <a:r>
              <a:rPr lang="en-US" sz="1600" dirty="0" smtClean="0"/>
              <a:t>answer</a:t>
            </a:r>
            <a:endParaRPr lang="en-US" sz="1600" dirty="0"/>
          </a:p>
        </p:txBody>
      </p:sp>
      <p:sp>
        <p:nvSpPr>
          <p:cNvPr id="2" name="TextBox 1"/>
          <p:cNvSpPr txBox="1"/>
          <p:nvPr/>
        </p:nvSpPr>
        <p:spPr>
          <a:xfrm>
            <a:off x="3010296" y="456481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13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426156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ACED93C7-6936-4C7C-9AF9-AA170135F4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3616" y="371856"/>
            <a:ext cx="3096768" cy="6114288"/>
          </a:xfrm>
          <a:prstGeom prst="rect">
            <a:avLst/>
          </a:prstGeom>
        </p:spPr>
      </p:pic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xmlns="" id="{65666E64-23EA-4E68-AEB0-65C25C2CED83}"/>
              </a:ext>
            </a:extLst>
          </p:cNvPr>
          <p:cNvCxnSpPr>
            <a:cxnSpLocks/>
          </p:cNvCxnSpPr>
          <p:nvPr/>
        </p:nvCxnSpPr>
        <p:spPr>
          <a:xfrm>
            <a:off x="3429000" y="4724400"/>
            <a:ext cx="99060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8A751664-5B27-40EC-BBD6-B112AC1A14F1}"/>
              </a:ext>
            </a:extLst>
          </p:cNvPr>
          <p:cNvSpPr txBox="1"/>
          <p:nvPr/>
        </p:nvSpPr>
        <p:spPr>
          <a:xfrm>
            <a:off x="2017585" y="4552831"/>
            <a:ext cx="148008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Popliteal (popliteus)</a:t>
            </a:r>
          </a:p>
        </p:txBody>
      </p:sp>
    </p:spTree>
    <p:extLst>
      <p:ext uri="{BB962C8B-B14F-4D97-AF65-F5344CB8AC3E}">
        <p14:creationId xmlns:p14="http://schemas.microsoft.com/office/powerpoint/2010/main" val="328680950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ACED93C7-6936-4C7C-9AF9-AA170135F4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3616" y="371856"/>
            <a:ext cx="3096768" cy="6114288"/>
          </a:xfrm>
          <a:prstGeom prst="rect">
            <a:avLst/>
          </a:prstGeom>
        </p:spPr>
      </p:pic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xmlns="" id="{A6783B06-62CD-464A-B864-3AB21F531264}"/>
              </a:ext>
            </a:extLst>
          </p:cNvPr>
          <p:cNvCxnSpPr>
            <a:cxnSpLocks/>
          </p:cNvCxnSpPr>
          <p:nvPr/>
        </p:nvCxnSpPr>
        <p:spPr>
          <a:xfrm>
            <a:off x="2743200" y="3124200"/>
            <a:ext cx="99060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1">
            <a:extLst>
              <a:ext uri="{FF2B5EF4-FFF2-40B4-BE49-F238E27FC236}">
                <a16:creationId xmlns:a16="http://schemas.microsoft.com/office/drawing/2014/main" xmlns="" id="{C583B07B-0DB9-46D3-8A8A-9D0150943A15}"/>
              </a:ext>
            </a:extLst>
          </p:cNvPr>
          <p:cNvSpPr txBox="1"/>
          <p:nvPr/>
        </p:nvSpPr>
        <p:spPr>
          <a:xfrm>
            <a:off x="5210744" y="6219218"/>
            <a:ext cx="39332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*click to the next slide to check your </a:t>
            </a:r>
            <a:r>
              <a:rPr lang="en-US" sz="1600" dirty="0" smtClean="0"/>
              <a:t>answer</a:t>
            </a:r>
            <a:endParaRPr lang="en-US" sz="1600" dirty="0"/>
          </a:p>
        </p:txBody>
      </p:sp>
      <p:sp>
        <p:nvSpPr>
          <p:cNvPr id="2" name="TextBox 1"/>
          <p:cNvSpPr txBox="1"/>
          <p:nvPr/>
        </p:nvSpPr>
        <p:spPr>
          <a:xfrm>
            <a:off x="2418144" y="293953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14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63316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2352" y="248373"/>
            <a:ext cx="3352799" cy="6703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Left Brace 9"/>
          <p:cNvSpPr/>
          <p:nvPr/>
        </p:nvSpPr>
        <p:spPr>
          <a:xfrm rot="5400000">
            <a:off x="4533900" y="64532"/>
            <a:ext cx="228600" cy="609600"/>
          </a:xfrm>
          <a:prstGeom prst="leftBrace">
            <a:avLst>
              <a:gd name="adj1" fmla="val 0"/>
              <a:gd name="adj2" fmla="val 50000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">
            <a:extLst>
              <a:ext uri="{FF2B5EF4-FFF2-40B4-BE49-F238E27FC236}">
                <a16:creationId xmlns:a16="http://schemas.microsoft.com/office/drawing/2014/main" xmlns="" id="{11D6021F-D9BE-4395-BF78-3F5CB57707D8}"/>
              </a:ext>
            </a:extLst>
          </p:cNvPr>
          <p:cNvSpPr txBox="1"/>
          <p:nvPr/>
        </p:nvSpPr>
        <p:spPr>
          <a:xfrm>
            <a:off x="4876800" y="6055659"/>
            <a:ext cx="39332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*click to the next slide to check your </a:t>
            </a:r>
            <a:r>
              <a:rPr lang="en-US" sz="1600" dirty="0" smtClean="0"/>
              <a:t>answer</a:t>
            </a:r>
            <a:endParaRPr lang="en-US" sz="1600" dirty="0"/>
          </a:p>
        </p:txBody>
      </p:sp>
      <p:sp>
        <p:nvSpPr>
          <p:cNvPr id="3" name="TextBox 2"/>
          <p:cNvSpPr txBox="1"/>
          <p:nvPr/>
        </p:nvSpPr>
        <p:spPr>
          <a:xfrm>
            <a:off x="4495799" y="-57873"/>
            <a:ext cx="3048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1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216685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ACED93C7-6936-4C7C-9AF9-AA170135F4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3616" y="371856"/>
            <a:ext cx="3096768" cy="6114288"/>
          </a:xfrm>
          <a:prstGeom prst="rect">
            <a:avLst/>
          </a:prstGeom>
        </p:spPr>
      </p:pic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xmlns="" id="{A6783B06-62CD-464A-B864-3AB21F531264}"/>
              </a:ext>
            </a:extLst>
          </p:cNvPr>
          <p:cNvCxnSpPr>
            <a:cxnSpLocks/>
          </p:cNvCxnSpPr>
          <p:nvPr/>
        </p:nvCxnSpPr>
        <p:spPr>
          <a:xfrm>
            <a:off x="2743200" y="3124200"/>
            <a:ext cx="99060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BD07644A-D265-42A8-93C1-CA93CB09E42C}"/>
              </a:ext>
            </a:extLst>
          </p:cNvPr>
          <p:cNvSpPr txBox="1"/>
          <p:nvPr/>
        </p:nvSpPr>
        <p:spPr>
          <a:xfrm>
            <a:off x="813816" y="2985699"/>
            <a:ext cx="2209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Antebrachial (antebrachium)</a:t>
            </a:r>
          </a:p>
        </p:txBody>
      </p:sp>
    </p:spTree>
    <p:extLst>
      <p:ext uri="{BB962C8B-B14F-4D97-AF65-F5344CB8AC3E}">
        <p14:creationId xmlns:p14="http://schemas.microsoft.com/office/powerpoint/2010/main" val="129499005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76323"/>
            <a:ext cx="3352799" cy="6703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1" name="Straight Arrow Connector 10">
            <a:extLst>
              <a:ext uri="{FF2B5EF4-FFF2-40B4-BE49-F238E27FC236}">
                <a16:creationId xmlns="" xmlns:a16="http://schemas.microsoft.com/office/drawing/2014/main" id="{B9CDC565-1BA0-4FB7-8B15-38392DFEEE97}"/>
              </a:ext>
            </a:extLst>
          </p:cNvPr>
          <p:cNvCxnSpPr>
            <a:cxnSpLocks/>
          </p:cNvCxnSpPr>
          <p:nvPr/>
        </p:nvCxnSpPr>
        <p:spPr>
          <a:xfrm flipH="1" flipV="1">
            <a:off x="5858435" y="4114800"/>
            <a:ext cx="313765" cy="2286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1">
            <a:extLst>
              <a:ext uri="{FF2B5EF4-FFF2-40B4-BE49-F238E27FC236}">
                <a16:creationId xmlns:a16="http://schemas.microsoft.com/office/drawing/2014/main" xmlns="" id="{C583B07B-0DB9-46D3-8A8A-9D0150943A15}"/>
              </a:ext>
            </a:extLst>
          </p:cNvPr>
          <p:cNvSpPr txBox="1"/>
          <p:nvPr/>
        </p:nvSpPr>
        <p:spPr>
          <a:xfrm>
            <a:off x="5257800" y="6219218"/>
            <a:ext cx="39332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*click to the next slide to check </a:t>
            </a:r>
            <a:r>
              <a:rPr lang="en-US" sz="1600"/>
              <a:t>your </a:t>
            </a:r>
            <a:r>
              <a:rPr lang="en-US" sz="1600" smtClean="0"/>
              <a:t>answer</a:t>
            </a:r>
            <a:endParaRPr lang="en-US" sz="1600" dirty="0"/>
          </a:p>
        </p:txBody>
      </p:sp>
      <p:sp>
        <p:nvSpPr>
          <p:cNvPr id="2" name="TextBox 1"/>
          <p:cNvSpPr txBox="1"/>
          <p:nvPr/>
        </p:nvSpPr>
        <p:spPr>
          <a:xfrm>
            <a:off x="6230982" y="422910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15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075861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76323"/>
            <a:ext cx="3352799" cy="6703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1" name="Straight Arrow Connector 10">
            <a:extLst>
              <a:ext uri="{FF2B5EF4-FFF2-40B4-BE49-F238E27FC236}">
                <a16:creationId xmlns="" xmlns:a16="http://schemas.microsoft.com/office/drawing/2014/main" id="{B9CDC565-1BA0-4FB7-8B15-38392DFEEE97}"/>
              </a:ext>
            </a:extLst>
          </p:cNvPr>
          <p:cNvCxnSpPr>
            <a:cxnSpLocks/>
          </p:cNvCxnSpPr>
          <p:nvPr/>
        </p:nvCxnSpPr>
        <p:spPr>
          <a:xfrm flipH="1" flipV="1">
            <a:off x="5858435" y="4114800"/>
            <a:ext cx="313765" cy="2286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542A9570-1A2E-4345-BFD9-25F01C7E54D7}"/>
              </a:ext>
            </a:extLst>
          </p:cNvPr>
          <p:cNvSpPr txBox="1"/>
          <p:nvPr/>
        </p:nvSpPr>
        <p:spPr>
          <a:xfrm>
            <a:off x="6132412" y="4229100"/>
            <a:ext cx="302749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Digital (digits/phalanges of upper extremity)</a:t>
            </a:r>
          </a:p>
        </p:txBody>
      </p:sp>
    </p:spTree>
    <p:extLst>
      <p:ext uri="{BB962C8B-B14F-4D97-AF65-F5344CB8AC3E}">
        <p14:creationId xmlns:p14="http://schemas.microsoft.com/office/powerpoint/2010/main" val="23363652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154235"/>
            <a:ext cx="3352799" cy="6703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Left Brace 9"/>
          <p:cNvSpPr/>
          <p:nvPr/>
        </p:nvSpPr>
        <p:spPr>
          <a:xfrm rot="5400000">
            <a:off x="4533900" y="-38100"/>
            <a:ext cx="228600" cy="609600"/>
          </a:xfrm>
          <a:prstGeom prst="leftBrace">
            <a:avLst>
              <a:gd name="adj1" fmla="val 0"/>
              <a:gd name="adj2" fmla="val 50000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142648" y="0"/>
            <a:ext cx="119135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/>
              <a:t>Cranial (cranium)</a:t>
            </a:r>
          </a:p>
        </p:txBody>
      </p:sp>
    </p:spTree>
    <p:extLst>
      <p:ext uri="{BB962C8B-B14F-4D97-AF65-F5344CB8AC3E}">
        <p14:creationId xmlns:p14="http://schemas.microsoft.com/office/powerpoint/2010/main" val="26609780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76323"/>
            <a:ext cx="3352799" cy="6703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3" name="Straight Arrow Connector 12"/>
          <p:cNvCxnSpPr/>
          <p:nvPr/>
        </p:nvCxnSpPr>
        <p:spPr>
          <a:xfrm>
            <a:off x="3581398" y="1219200"/>
            <a:ext cx="838202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">
            <a:extLst>
              <a:ext uri="{FF2B5EF4-FFF2-40B4-BE49-F238E27FC236}">
                <a16:creationId xmlns:a16="http://schemas.microsoft.com/office/drawing/2014/main" xmlns="" id="{11D6021F-D9BE-4395-BF78-3F5CB57707D8}"/>
              </a:ext>
            </a:extLst>
          </p:cNvPr>
          <p:cNvSpPr txBox="1"/>
          <p:nvPr/>
        </p:nvSpPr>
        <p:spPr>
          <a:xfrm>
            <a:off x="4876800" y="6055659"/>
            <a:ext cx="39332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*click to the next slide to check your </a:t>
            </a:r>
            <a:r>
              <a:rPr lang="en-US" sz="1600" dirty="0" smtClean="0"/>
              <a:t>answer</a:t>
            </a:r>
            <a:endParaRPr lang="en-US" sz="1600" dirty="0"/>
          </a:p>
        </p:txBody>
      </p:sp>
      <p:sp>
        <p:nvSpPr>
          <p:cNvPr id="3" name="TextBox 2"/>
          <p:cNvSpPr txBox="1"/>
          <p:nvPr/>
        </p:nvSpPr>
        <p:spPr>
          <a:xfrm>
            <a:off x="3214122" y="96701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2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21668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76323"/>
            <a:ext cx="3352799" cy="6703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5" name="Straight Arrow Connector 14"/>
          <p:cNvCxnSpPr/>
          <p:nvPr/>
        </p:nvCxnSpPr>
        <p:spPr>
          <a:xfrm>
            <a:off x="3591652" y="1219200"/>
            <a:ext cx="751748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2362200" y="1094600"/>
            <a:ext cx="12893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Cervical (</a:t>
            </a:r>
            <a:r>
              <a:rPr lang="en-US" sz="1200" b="1" dirty="0" err="1"/>
              <a:t>cervicis</a:t>
            </a:r>
            <a:r>
              <a:rPr lang="en-US" sz="1200" b="1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6609780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76323"/>
            <a:ext cx="3352799" cy="6703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Left Brace 2"/>
          <p:cNvSpPr/>
          <p:nvPr/>
        </p:nvSpPr>
        <p:spPr>
          <a:xfrm>
            <a:off x="3523129" y="1371600"/>
            <a:ext cx="609600" cy="1219200"/>
          </a:xfrm>
          <a:prstGeom prst="lef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3124200" y="1981200"/>
            <a:ext cx="39892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">
            <a:extLst>
              <a:ext uri="{FF2B5EF4-FFF2-40B4-BE49-F238E27FC236}">
                <a16:creationId xmlns:a16="http://schemas.microsoft.com/office/drawing/2014/main" xmlns="" id="{1496E24D-34D2-4A89-B508-4CC435ED77BA}"/>
              </a:ext>
            </a:extLst>
          </p:cNvPr>
          <p:cNvSpPr txBox="1"/>
          <p:nvPr/>
        </p:nvSpPr>
        <p:spPr>
          <a:xfrm>
            <a:off x="4876800" y="6055659"/>
            <a:ext cx="39332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*click to the next slide to check your </a:t>
            </a:r>
            <a:r>
              <a:rPr lang="en-US" sz="1600" dirty="0" smtClean="0"/>
              <a:t>answer</a:t>
            </a:r>
            <a:endParaRPr lang="en-US" sz="1600" dirty="0"/>
          </a:p>
        </p:txBody>
      </p:sp>
      <p:sp>
        <p:nvSpPr>
          <p:cNvPr id="4" name="TextBox 3"/>
          <p:cNvSpPr txBox="1"/>
          <p:nvPr/>
        </p:nvSpPr>
        <p:spPr>
          <a:xfrm>
            <a:off x="2744757" y="1798463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3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86114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76323"/>
            <a:ext cx="3352799" cy="6703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Left Brace 2"/>
          <p:cNvSpPr/>
          <p:nvPr/>
        </p:nvSpPr>
        <p:spPr>
          <a:xfrm>
            <a:off x="3523129" y="1371600"/>
            <a:ext cx="609600" cy="1219200"/>
          </a:xfrm>
          <a:prstGeom prst="lef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3155576" y="1981200"/>
            <a:ext cx="39892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887472" y="1842700"/>
            <a:ext cx="12681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Thoracic (thorax)</a:t>
            </a:r>
          </a:p>
        </p:txBody>
      </p:sp>
    </p:spTree>
    <p:extLst>
      <p:ext uri="{BB962C8B-B14F-4D97-AF65-F5344CB8AC3E}">
        <p14:creationId xmlns:p14="http://schemas.microsoft.com/office/powerpoint/2010/main" val="14916676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76323"/>
            <a:ext cx="3352799" cy="6703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3" name="Straight Connector 12"/>
          <p:cNvCxnSpPr/>
          <p:nvPr/>
        </p:nvCxnSpPr>
        <p:spPr>
          <a:xfrm>
            <a:off x="3496236" y="3429000"/>
            <a:ext cx="115196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">
            <a:extLst>
              <a:ext uri="{FF2B5EF4-FFF2-40B4-BE49-F238E27FC236}">
                <a16:creationId xmlns:a16="http://schemas.microsoft.com/office/drawing/2014/main" xmlns="" id="{1496E24D-34D2-4A89-B508-4CC435ED77BA}"/>
              </a:ext>
            </a:extLst>
          </p:cNvPr>
          <p:cNvSpPr txBox="1"/>
          <p:nvPr/>
        </p:nvSpPr>
        <p:spPr>
          <a:xfrm>
            <a:off x="4876800" y="6055659"/>
            <a:ext cx="39332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*click to the next slide to check your </a:t>
            </a:r>
            <a:r>
              <a:rPr lang="en-US" sz="1600" dirty="0" smtClean="0"/>
              <a:t>answer</a:t>
            </a:r>
            <a:endParaRPr lang="en-US" sz="1600" dirty="0"/>
          </a:p>
        </p:txBody>
      </p:sp>
      <p:sp>
        <p:nvSpPr>
          <p:cNvPr id="4" name="TextBox 3"/>
          <p:cNvSpPr txBox="1"/>
          <p:nvPr/>
        </p:nvSpPr>
        <p:spPr>
          <a:xfrm>
            <a:off x="3124200" y="325721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4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86114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276</Words>
  <Application>Microsoft Office PowerPoint</Application>
  <PresentationFormat>On-screen Show (4:3)</PresentationFormat>
  <Paragraphs>48</Paragraphs>
  <Slides>32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Anne Geller</dc:creator>
  <cp:lastModifiedBy>Anne Geller</cp:lastModifiedBy>
  <cp:revision>9</cp:revision>
  <dcterms:created xsi:type="dcterms:W3CDTF">2006-08-16T00:00:00Z</dcterms:created>
  <dcterms:modified xsi:type="dcterms:W3CDTF">2018-11-28T00:58:41Z</dcterms:modified>
</cp:coreProperties>
</file>