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5" r:id="rId5"/>
    <p:sldId id="259" r:id="rId6"/>
    <p:sldId id="284" r:id="rId7"/>
    <p:sldId id="260" r:id="rId8"/>
    <p:sldId id="283" r:id="rId9"/>
    <p:sldId id="286" r:id="rId10"/>
    <p:sldId id="287" r:id="rId11"/>
    <p:sldId id="262" r:id="rId12"/>
    <p:sldId id="281" r:id="rId13"/>
    <p:sldId id="263" r:id="rId14"/>
    <p:sldId id="280" r:id="rId15"/>
    <p:sldId id="264" r:id="rId16"/>
    <p:sldId id="288" r:id="rId17"/>
    <p:sldId id="265" r:id="rId18"/>
    <p:sldId id="289" r:id="rId19"/>
    <p:sldId id="266" r:id="rId20"/>
    <p:sldId id="290" r:id="rId21"/>
    <p:sldId id="267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300" r:id="rId30"/>
    <p:sldId id="299" r:id="rId31"/>
    <p:sldId id="302" r:id="rId32"/>
    <p:sldId id="30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828800"/>
            <a:ext cx="63373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Berlin Sans FB Demi" pitchFamily="34" charset="0"/>
              </a:rPr>
              <a:t>Anatomical Terminology Practice Exam #2</a:t>
            </a:r>
            <a:endParaRPr lang="en-US" sz="4400" dirty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253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766B54B1-69B6-4065-BF7D-028E657339A0}"/>
              </a:ext>
            </a:extLst>
          </p:cNvPr>
          <p:cNvCxnSpPr>
            <a:cxnSpLocks/>
          </p:cNvCxnSpPr>
          <p:nvPr/>
        </p:nvCxnSpPr>
        <p:spPr>
          <a:xfrm flipH="1">
            <a:off x="5372100" y="1447800"/>
            <a:ext cx="7239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246872E-ADB3-421E-9C80-2AD74A858708}"/>
              </a:ext>
            </a:extLst>
          </p:cNvPr>
          <p:cNvSpPr txBox="1"/>
          <p:nvPr/>
        </p:nvSpPr>
        <p:spPr>
          <a:xfrm>
            <a:off x="6019800" y="1295400"/>
            <a:ext cx="14922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Acromial (acromion)</a:t>
            </a:r>
          </a:p>
        </p:txBody>
      </p:sp>
    </p:spTree>
    <p:extLst>
      <p:ext uri="{BB962C8B-B14F-4D97-AF65-F5344CB8AC3E}">
        <p14:creationId xmlns:p14="http://schemas.microsoft.com/office/powerpoint/2010/main" val="2918297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346E04AB-384F-4622-B94B-E25CD70C9CCD}"/>
              </a:ext>
            </a:extLst>
          </p:cNvPr>
          <p:cNvCxnSpPr>
            <a:cxnSpLocks/>
          </p:cNvCxnSpPr>
          <p:nvPr/>
        </p:nvCxnSpPr>
        <p:spPr>
          <a:xfrm>
            <a:off x="3124200" y="2819400"/>
            <a:ext cx="152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">
            <a:extLst>
              <a:ext uri="{FF2B5EF4-FFF2-40B4-BE49-F238E27FC236}">
                <a16:creationId xmlns="" xmlns:a16="http://schemas.microsoft.com/office/drawing/2014/main" id="{4AF37948-6B74-43AA-87E0-90F3E0D9AB60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2743200" y="26530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879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346E04AB-384F-4622-B94B-E25CD70C9CCD}"/>
              </a:ext>
            </a:extLst>
          </p:cNvPr>
          <p:cNvCxnSpPr>
            <a:cxnSpLocks/>
          </p:cNvCxnSpPr>
          <p:nvPr/>
        </p:nvCxnSpPr>
        <p:spPr>
          <a:xfrm>
            <a:off x="3124200" y="2819400"/>
            <a:ext cx="152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9A2D8D9D-4C64-4636-9B06-E845987311AF}"/>
              </a:ext>
            </a:extLst>
          </p:cNvPr>
          <p:cNvSpPr txBox="1"/>
          <p:nvPr/>
        </p:nvSpPr>
        <p:spPr>
          <a:xfrm>
            <a:off x="1676400" y="2680900"/>
            <a:ext cx="15719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Umbilical (umbilicus)</a:t>
            </a:r>
          </a:p>
        </p:txBody>
      </p:sp>
    </p:spTree>
    <p:extLst>
      <p:ext uri="{BB962C8B-B14F-4D97-AF65-F5344CB8AC3E}">
        <p14:creationId xmlns:p14="http://schemas.microsoft.com/office/powerpoint/2010/main" val="2123340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6D96CBBC-46F6-4E86-9390-72432EFCD76D}"/>
              </a:ext>
            </a:extLst>
          </p:cNvPr>
          <p:cNvCxnSpPr>
            <a:cxnSpLocks/>
          </p:cNvCxnSpPr>
          <p:nvPr/>
        </p:nvCxnSpPr>
        <p:spPr>
          <a:xfrm flipH="1">
            <a:off x="4648200" y="1752600"/>
            <a:ext cx="12954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">
            <a:extLst>
              <a:ext uri="{FF2B5EF4-FFF2-40B4-BE49-F238E27FC236}">
                <a16:creationId xmlns="" xmlns:a16="http://schemas.microsoft.com/office/drawing/2014/main" id="{4AF37948-6B74-43AA-87E0-90F3E0D9AB60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5946713" y="1567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879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6D96CBBC-46F6-4E86-9390-72432EFCD76D}"/>
              </a:ext>
            </a:extLst>
          </p:cNvPr>
          <p:cNvCxnSpPr>
            <a:cxnSpLocks/>
          </p:cNvCxnSpPr>
          <p:nvPr/>
        </p:nvCxnSpPr>
        <p:spPr>
          <a:xfrm flipH="1">
            <a:off x="4648200" y="1752600"/>
            <a:ext cx="12954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F57220E-0670-4D56-8619-6D554FAED703}"/>
              </a:ext>
            </a:extLst>
          </p:cNvPr>
          <p:cNvSpPr txBox="1"/>
          <p:nvPr/>
        </p:nvSpPr>
        <p:spPr>
          <a:xfrm>
            <a:off x="5899580" y="1610062"/>
            <a:ext cx="13013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Sternal (sternum)</a:t>
            </a:r>
          </a:p>
        </p:txBody>
      </p:sp>
    </p:spTree>
    <p:extLst>
      <p:ext uri="{BB962C8B-B14F-4D97-AF65-F5344CB8AC3E}">
        <p14:creationId xmlns:p14="http://schemas.microsoft.com/office/powerpoint/2010/main" val="2123340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71D4A28B-1FE5-4B38-88E0-DF544613F2A6}"/>
              </a:ext>
            </a:extLst>
          </p:cNvPr>
          <p:cNvCxnSpPr>
            <a:cxnSpLocks/>
          </p:cNvCxnSpPr>
          <p:nvPr/>
        </p:nvCxnSpPr>
        <p:spPr>
          <a:xfrm flipH="1">
            <a:off x="6172200" y="3886200"/>
            <a:ext cx="457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">
            <a:extLst>
              <a:ext uri="{FF2B5EF4-FFF2-40B4-BE49-F238E27FC236}">
                <a16:creationId xmlns="" xmlns:a16="http://schemas.microsoft.com/office/drawing/2014/main" id="{04DDE30F-9DE0-4008-9C0C-3419F472277E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6678489" y="3701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870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71D4A28B-1FE5-4B38-88E0-DF544613F2A6}"/>
              </a:ext>
            </a:extLst>
          </p:cNvPr>
          <p:cNvCxnSpPr>
            <a:cxnSpLocks/>
          </p:cNvCxnSpPr>
          <p:nvPr/>
        </p:nvCxnSpPr>
        <p:spPr>
          <a:xfrm flipH="1">
            <a:off x="6172200" y="3886200"/>
            <a:ext cx="457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28E3827-AF9F-486A-B3BC-C2DB93E4DA52}"/>
              </a:ext>
            </a:extLst>
          </p:cNvPr>
          <p:cNvSpPr txBox="1"/>
          <p:nvPr/>
        </p:nvSpPr>
        <p:spPr>
          <a:xfrm>
            <a:off x="6549859" y="3747699"/>
            <a:ext cx="1146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Pollicis (pollex)</a:t>
            </a:r>
          </a:p>
        </p:txBody>
      </p:sp>
    </p:spTree>
    <p:extLst>
      <p:ext uri="{BB962C8B-B14F-4D97-AF65-F5344CB8AC3E}">
        <p14:creationId xmlns:p14="http://schemas.microsoft.com/office/powerpoint/2010/main" val="923384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9184B810-BFDA-4EED-8AB2-6E7616D77786}"/>
              </a:ext>
            </a:extLst>
          </p:cNvPr>
          <p:cNvCxnSpPr>
            <a:cxnSpLocks/>
          </p:cNvCxnSpPr>
          <p:nvPr/>
        </p:nvCxnSpPr>
        <p:spPr>
          <a:xfrm>
            <a:off x="3048000" y="3200400"/>
            <a:ext cx="383689" cy="25459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">
            <a:extLst>
              <a:ext uri="{FF2B5EF4-FFF2-40B4-BE49-F238E27FC236}">
                <a16:creationId xmlns="" xmlns:a16="http://schemas.microsoft.com/office/drawing/2014/main" id="{04DDE30F-9DE0-4008-9C0C-3419F472277E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2670266" y="29583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870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9184B810-BFDA-4EED-8AB2-6E7616D77786}"/>
              </a:ext>
            </a:extLst>
          </p:cNvPr>
          <p:cNvCxnSpPr>
            <a:cxnSpLocks/>
          </p:cNvCxnSpPr>
          <p:nvPr/>
        </p:nvCxnSpPr>
        <p:spPr>
          <a:xfrm>
            <a:off x="3048000" y="3200400"/>
            <a:ext cx="383689" cy="25459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8DEB71C-3519-4697-B9E0-28A4485F8A71}"/>
              </a:ext>
            </a:extLst>
          </p:cNvPr>
          <p:cNvSpPr txBox="1"/>
          <p:nvPr/>
        </p:nvSpPr>
        <p:spPr>
          <a:xfrm>
            <a:off x="1995979" y="3038593"/>
            <a:ext cx="11455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Carpal (carpus)</a:t>
            </a:r>
          </a:p>
        </p:txBody>
      </p:sp>
    </p:spTree>
    <p:extLst>
      <p:ext uri="{BB962C8B-B14F-4D97-AF65-F5344CB8AC3E}">
        <p14:creationId xmlns:p14="http://schemas.microsoft.com/office/powerpoint/2010/main" val="13759450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D92F4693-0F7C-4A23-968D-0FDEECDADA34}"/>
              </a:ext>
            </a:extLst>
          </p:cNvPr>
          <p:cNvCxnSpPr>
            <a:cxnSpLocks/>
          </p:cNvCxnSpPr>
          <p:nvPr/>
        </p:nvCxnSpPr>
        <p:spPr>
          <a:xfrm>
            <a:off x="3581400" y="6324600"/>
            <a:ext cx="838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7A34F0C9-84A1-4DAC-BD76-1EB987B28219}"/>
              </a:ext>
            </a:extLst>
          </p:cNvPr>
          <p:cNvSpPr txBox="1"/>
          <p:nvPr/>
        </p:nvSpPr>
        <p:spPr>
          <a:xfrm>
            <a:off x="5184371" y="6397477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3279714" y="61331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67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124200"/>
            <a:ext cx="8839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Using proper anatomical terminology, name the following body regions and landmarks: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4572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*For best results on these practice exams, write your answers on paper before clicking to see the correct </a:t>
            </a:r>
            <a:r>
              <a:rPr lang="en-US" sz="2400" dirty="0" smtClean="0">
                <a:solidFill>
                  <a:srgbClr val="FF0000"/>
                </a:solidFill>
              </a:rPr>
              <a:t>answer and </a:t>
            </a:r>
            <a:r>
              <a:rPr lang="en-US" sz="2400" dirty="0" smtClean="0">
                <a:solidFill>
                  <a:srgbClr val="FF0000"/>
                </a:solidFill>
              </a:rPr>
              <a:t>make sure to check your spelling!</a:t>
            </a:r>
          </a:p>
        </p:txBody>
      </p:sp>
    </p:spTree>
    <p:extLst>
      <p:ext uri="{BB962C8B-B14F-4D97-AF65-F5344CB8AC3E}">
        <p14:creationId xmlns:p14="http://schemas.microsoft.com/office/powerpoint/2010/main" val="1004309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D92F4693-0F7C-4A23-968D-0FDEECDADA34}"/>
              </a:ext>
            </a:extLst>
          </p:cNvPr>
          <p:cNvCxnSpPr>
            <a:cxnSpLocks/>
          </p:cNvCxnSpPr>
          <p:nvPr/>
        </p:nvCxnSpPr>
        <p:spPr>
          <a:xfrm>
            <a:off x="3581400" y="6324600"/>
            <a:ext cx="838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BA78432-7047-4478-899E-D71A3F95AB86}"/>
              </a:ext>
            </a:extLst>
          </p:cNvPr>
          <p:cNvSpPr txBox="1"/>
          <p:nvPr/>
        </p:nvSpPr>
        <p:spPr>
          <a:xfrm>
            <a:off x="2589596" y="6158298"/>
            <a:ext cx="1068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Tarsal (tarsus)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48AE96A-3274-4E52-85DE-73D25C252572}"/>
              </a:ext>
            </a:extLst>
          </p:cNvPr>
          <p:cNvSpPr/>
          <p:nvPr/>
        </p:nvSpPr>
        <p:spPr>
          <a:xfrm>
            <a:off x="2960845" y="6680463"/>
            <a:ext cx="990600" cy="7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01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A2930905-E814-48BE-98D4-3E067F26939E}"/>
              </a:ext>
            </a:extLst>
          </p:cNvPr>
          <p:cNvCxnSpPr>
            <a:cxnSpLocks/>
          </p:cNvCxnSpPr>
          <p:nvPr/>
        </p:nvCxnSpPr>
        <p:spPr>
          <a:xfrm>
            <a:off x="3508338" y="5715000"/>
            <a:ext cx="838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7A34F0C9-84A1-4DAC-BD76-1EB987B28219}"/>
              </a:ext>
            </a:extLst>
          </p:cNvPr>
          <p:cNvSpPr txBox="1"/>
          <p:nvPr/>
        </p:nvSpPr>
        <p:spPr>
          <a:xfrm>
            <a:off x="5184371" y="6397477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3065520" y="55303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6726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A2930905-E814-48BE-98D4-3E067F26939E}"/>
              </a:ext>
            </a:extLst>
          </p:cNvPr>
          <p:cNvCxnSpPr>
            <a:cxnSpLocks/>
          </p:cNvCxnSpPr>
          <p:nvPr/>
        </p:nvCxnSpPr>
        <p:spPr>
          <a:xfrm>
            <a:off x="3508338" y="5715000"/>
            <a:ext cx="8382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96A6976-B623-4592-B746-CA77D7DD5B82}"/>
              </a:ext>
            </a:extLst>
          </p:cNvPr>
          <p:cNvSpPr txBox="1"/>
          <p:nvPr/>
        </p:nvSpPr>
        <p:spPr>
          <a:xfrm>
            <a:off x="2217332" y="5548698"/>
            <a:ext cx="13538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/>
              <a:t>Crural</a:t>
            </a:r>
            <a:r>
              <a:rPr lang="en-US" sz="1200" b="1" dirty="0"/>
              <a:t> (crus/</a:t>
            </a:r>
            <a:r>
              <a:rPr lang="en-US" sz="1200" b="1" dirty="0" err="1"/>
              <a:t>crura</a:t>
            </a:r>
            <a:r>
              <a:rPr lang="en-US" sz="1200" b="1" dirty="0"/>
              <a:t>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48AE96A-3274-4E52-85DE-73D25C252572}"/>
              </a:ext>
            </a:extLst>
          </p:cNvPr>
          <p:cNvSpPr/>
          <p:nvPr/>
        </p:nvSpPr>
        <p:spPr>
          <a:xfrm>
            <a:off x="2960845" y="6680463"/>
            <a:ext cx="990600" cy="7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496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6E9841FD-3045-41FF-88FE-00B1F2FDBAC1}"/>
              </a:ext>
            </a:extLst>
          </p:cNvPr>
          <p:cNvCxnSpPr>
            <a:cxnSpLocks/>
          </p:cNvCxnSpPr>
          <p:nvPr/>
        </p:nvCxnSpPr>
        <p:spPr>
          <a:xfrm>
            <a:off x="3352800" y="33528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C3D80747-75AD-4D82-AA37-E5D25BF983A0}"/>
              </a:ext>
            </a:extLst>
          </p:cNvPr>
          <p:cNvSpPr txBox="1"/>
          <p:nvPr/>
        </p:nvSpPr>
        <p:spPr>
          <a:xfrm>
            <a:off x="5105400" y="6137892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2895600" y="316813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609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6E9841FD-3045-41FF-88FE-00B1F2FDBAC1}"/>
              </a:ext>
            </a:extLst>
          </p:cNvPr>
          <p:cNvCxnSpPr>
            <a:cxnSpLocks/>
          </p:cNvCxnSpPr>
          <p:nvPr/>
        </p:nvCxnSpPr>
        <p:spPr>
          <a:xfrm>
            <a:off x="3352800" y="33528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53C8F33-9384-42BC-9B58-22D00C8D727B}"/>
              </a:ext>
            </a:extLst>
          </p:cNvPr>
          <p:cNvSpPr txBox="1"/>
          <p:nvPr/>
        </p:nvSpPr>
        <p:spPr>
          <a:xfrm>
            <a:off x="2176593" y="3214300"/>
            <a:ext cx="1375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Gluteal (gluteus)</a:t>
            </a:r>
          </a:p>
        </p:txBody>
      </p:sp>
    </p:spTree>
    <p:extLst>
      <p:ext uri="{BB962C8B-B14F-4D97-AF65-F5344CB8AC3E}">
        <p14:creationId xmlns:p14="http://schemas.microsoft.com/office/powerpoint/2010/main" val="11359340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BCDAB931-17E8-457C-BA23-B8F0B0232212}"/>
              </a:ext>
            </a:extLst>
          </p:cNvPr>
          <p:cNvCxnSpPr>
            <a:cxnSpLocks/>
          </p:cNvCxnSpPr>
          <p:nvPr/>
        </p:nvCxnSpPr>
        <p:spPr>
          <a:xfrm>
            <a:off x="3023616" y="26670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">
            <a:extLst>
              <a:ext uri="{FF2B5EF4-FFF2-40B4-BE49-F238E27FC236}">
                <a16:creationId xmlns:a16="http://schemas.microsoft.com/office/drawing/2014/main" xmlns="" id="{C583B07B-0DB9-46D3-8A8A-9D0150943A15}"/>
              </a:ext>
            </a:extLst>
          </p:cNvPr>
          <p:cNvSpPr txBox="1"/>
          <p:nvPr/>
        </p:nvSpPr>
        <p:spPr>
          <a:xfrm>
            <a:off x="5257800" y="6219218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2590800" y="24061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12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7683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BCDAB931-17E8-457C-BA23-B8F0B0232212}"/>
              </a:ext>
            </a:extLst>
          </p:cNvPr>
          <p:cNvCxnSpPr>
            <a:cxnSpLocks/>
          </p:cNvCxnSpPr>
          <p:nvPr/>
        </p:nvCxnSpPr>
        <p:spPr>
          <a:xfrm>
            <a:off x="3023616" y="26670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7169239-5F97-427B-A9C0-BF60B34C6D91}"/>
              </a:ext>
            </a:extLst>
          </p:cNvPr>
          <p:cNvSpPr txBox="1"/>
          <p:nvPr/>
        </p:nvSpPr>
        <p:spPr>
          <a:xfrm>
            <a:off x="1523236" y="2528500"/>
            <a:ext cx="15628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/>
              <a:t>Olecranal</a:t>
            </a:r>
            <a:r>
              <a:rPr lang="en-US" sz="1200" b="1" dirty="0"/>
              <a:t> (olecranon)</a:t>
            </a:r>
          </a:p>
        </p:txBody>
      </p:sp>
    </p:spTree>
    <p:extLst>
      <p:ext uri="{BB962C8B-B14F-4D97-AF65-F5344CB8AC3E}">
        <p14:creationId xmlns:p14="http://schemas.microsoft.com/office/powerpoint/2010/main" val="41016519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BBD448FC-4283-4D0C-BEFE-5DD708117DAD}"/>
              </a:ext>
            </a:extLst>
          </p:cNvPr>
          <p:cNvCxnSpPr>
            <a:cxnSpLocks/>
          </p:cNvCxnSpPr>
          <p:nvPr/>
        </p:nvCxnSpPr>
        <p:spPr>
          <a:xfrm>
            <a:off x="3429000" y="52578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">
            <a:extLst>
              <a:ext uri="{FF2B5EF4-FFF2-40B4-BE49-F238E27FC236}">
                <a16:creationId xmlns:a16="http://schemas.microsoft.com/office/drawing/2014/main" xmlns="" id="{C583B07B-0DB9-46D3-8A8A-9D0150943A15}"/>
              </a:ext>
            </a:extLst>
          </p:cNvPr>
          <p:cNvSpPr txBox="1"/>
          <p:nvPr/>
        </p:nvSpPr>
        <p:spPr>
          <a:xfrm>
            <a:off x="5257800" y="6219218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3034226" y="50731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23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BBD448FC-4283-4D0C-BEFE-5DD708117DAD}"/>
              </a:ext>
            </a:extLst>
          </p:cNvPr>
          <p:cNvCxnSpPr>
            <a:cxnSpLocks/>
          </p:cNvCxnSpPr>
          <p:nvPr/>
        </p:nvCxnSpPr>
        <p:spPr>
          <a:xfrm>
            <a:off x="3429000" y="52578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DA55062-376F-44A1-B02E-AD31D79FDCDC}"/>
              </a:ext>
            </a:extLst>
          </p:cNvPr>
          <p:cNvSpPr txBox="1"/>
          <p:nvPr/>
        </p:nvSpPr>
        <p:spPr>
          <a:xfrm>
            <a:off x="2544090" y="5108711"/>
            <a:ext cx="907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Sural (</a:t>
            </a:r>
            <a:r>
              <a:rPr lang="en-US" sz="1200" b="1" dirty="0" err="1"/>
              <a:t>sura</a:t>
            </a:r>
            <a:r>
              <a:rPr lang="en-US" sz="12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1093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B53EFD80-4E4A-4D56-AB12-908D28AC67A1}"/>
              </a:ext>
            </a:extLst>
          </p:cNvPr>
          <p:cNvCxnSpPr>
            <a:cxnSpLocks/>
          </p:cNvCxnSpPr>
          <p:nvPr/>
        </p:nvCxnSpPr>
        <p:spPr>
          <a:xfrm flipH="1">
            <a:off x="4724400" y="5867400"/>
            <a:ext cx="1371600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">
            <a:extLst>
              <a:ext uri="{FF2B5EF4-FFF2-40B4-BE49-F238E27FC236}">
                <a16:creationId xmlns:a16="http://schemas.microsoft.com/office/drawing/2014/main" xmlns="" id="{C583B07B-0DB9-46D3-8A8A-9D0150943A15}"/>
              </a:ext>
            </a:extLst>
          </p:cNvPr>
          <p:cNvSpPr txBox="1"/>
          <p:nvPr/>
        </p:nvSpPr>
        <p:spPr>
          <a:xfrm>
            <a:off x="5257800" y="6219218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6067333" y="56827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14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884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599" y="76322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Left Brace 1"/>
          <p:cNvSpPr/>
          <p:nvPr/>
        </p:nvSpPr>
        <p:spPr>
          <a:xfrm>
            <a:off x="4038600" y="152400"/>
            <a:ext cx="228600" cy="914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11D6021F-D9BE-4395-BF78-3F5CB57707D8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0" y="457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1668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ED93C7-6936-4C7C-9AF9-AA170135F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616" y="371856"/>
            <a:ext cx="3096768" cy="6114288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B53EFD80-4E4A-4D56-AB12-908D28AC67A1}"/>
              </a:ext>
            </a:extLst>
          </p:cNvPr>
          <p:cNvCxnSpPr>
            <a:cxnSpLocks/>
          </p:cNvCxnSpPr>
          <p:nvPr/>
        </p:nvCxnSpPr>
        <p:spPr>
          <a:xfrm flipH="1">
            <a:off x="4724400" y="5867400"/>
            <a:ext cx="1371600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A4DB4536-5932-4727-A5F2-26BF9559C3E6}"/>
              </a:ext>
            </a:extLst>
          </p:cNvPr>
          <p:cNvSpPr txBox="1"/>
          <p:nvPr/>
        </p:nvSpPr>
        <p:spPr>
          <a:xfrm>
            <a:off x="6019800" y="5695457"/>
            <a:ext cx="15445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Calcaneal (calcaneus)</a:t>
            </a:r>
          </a:p>
        </p:txBody>
      </p:sp>
    </p:spTree>
    <p:extLst>
      <p:ext uri="{BB962C8B-B14F-4D97-AF65-F5344CB8AC3E}">
        <p14:creationId xmlns:p14="http://schemas.microsoft.com/office/powerpoint/2010/main" val="19171224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6AED9DFE-BD8C-423F-A3EC-7C9BD96C0210}"/>
              </a:ext>
            </a:extLst>
          </p:cNvPr>
          <p:cNvCxnSpPr>
            <a:cxnSpLocks/>
          </p:cNvCxnSpPr>
          <p:nvPr/>
        </p:nvCxnSpPr>
        <p:spPr>
          <a:xfrm flipH="1">
            <a:off x="5486400" y="2286000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C583B07B-0DB9-46D3-8A8A-9D0150943A15}"/>
              </a:ext>
            </a:extLst>
          </p:cNvPr>
          <p:cNvSpPr txBox="1"/>
          <p:nvPr/>
        </p:nvSpPr>
        <p:spPr>
          <a:xfrm>
            <a:off x="5257800" y="6219218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</a:t>
            </a:r>
            <a:r>
              <a:rPr lang="en-US" sz="1600"/>
              <a:t>your </a:t>
            </a:r>
            <a:r>
              <a:rPr lang="en-US" sz="1600" smtClean="0"/>
              <a:t>answer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0" y="21013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15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8858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6AED9DFE-BD8C-423F-A3EC-7C9BD96C0210}"/>
              </a:ext>
            </a:extLst>
          </p:cNvPr>
          <p:cNvCxnSpPr>
            <a:cxnSpLocks/>
          </p:cNvCxnSpPr>
          <p:nvPr/>
        </p:nvCxnSpPr>
        <p:spPr>
          <a:xfrm flipH="1">
            <a:off x="5486400" y="2286000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D13600E-6A5D-4C32-B6E2-BF4180EAF5FE}"/>
              </a:ext>
            </a:extLst>
          </p:cNvPr>
          <p:cNvSpPr txBox="1"/>
          <p:nvPr/>
        </p:nvSpPr>
        <p:spPr>
          <a:xfrm>
            <a:off x="6019800" y="2095500"/>
            <a:ext cx="18053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Antecubital (</a:t>
            </a:r>
            <a:r>
              <a:rPr lang="en-US" sz="1200" b="1" dirty="0" err="1"/>
              <a:t>antecubitus</a:t>
            </a:r>
            <a:r>
              <a:rPr lang="en-US" sz="12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36365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Left Brace 1"/>
          <p:cNvSpPr/>
          <p:nvPr/>
        </p:nvSpPr>
        <p:spPr>
          <a:xfrm>
            <a:off x="4028348" y="228600"/>
            <a:ext cx="228600" cy="914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668570" y="565229"/>
            <a:ext cx="1446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Cephalic (</a:t>
            </a:r>
            <a:r>
              <a:rPr lang="en-US" sz="1200" b="1" dirty="0" err="1"/>
              <a:t>cephalon</a:t>
            </a:r>
            <a:r>
              <a:rPr lang="en-US" sz="12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60978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 flipV="1">
            <a:off x="4648202" y="990600"/>
            <a:ext cx="838198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11D6021F-D9BE-4395-BF78-3F5CB57707D8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5486400" y="1219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16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 flipV="1">
            <a:off x="4648202" y="990600"/>
            <a:ext cx="838198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48342" y="1233100"/>
            <a:ext cx="8224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Oral (</a:t>
            </a:r>
            <a:r>
              <a:rPr lang="en-US" sz="1200" b="1" dirty="0" err="1"/>
              <a:t>oris</a:t>
            </a:r>
            <a:r>
              <a:rPr lang="en-US" sz="12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60978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3323664" y="2774576"/>
            <a:ext cx="10757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">
            <a:extLst>
              <a:ext uri="{FF2B5EF4-FFF2-40B4-BE49-F238E27FC236}">
                <a16:creationId xmlns="" xmlns:a16="http://schemas.microsoft.com/office/drawing/2014/main" id="{1496E24D-34D2-4A89-B508-4CC435ED77BA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2971800" y="25899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611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3323664" y="2774576"/>
            <a:ext cx="10757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98425" y="2636076"/>
            <a:ext cx="1630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Abdominal (abdomen)</a:t>
            </a:r>
          </a:p>
        </p:txBody>
      </p:sp>
    </p:spTree>
    <p:extLst>
      <p:ext uri="{BB962C8B-B14F-4D97-AF65-F5344CB8AC3E}">
        <p14:creationId xmlns:p14="http://schemas.microsoft.com/office/powerpoint/2010/main" val="1491667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6323"/>
            <a:ext cx="3352799" cy="670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766B54B1-69B6-4065-BF7D-028E657339A0}"/>
              </a:ext>
            </a:extLst>
          </p:cNvPr>
          <p:cNvCxnSpPr>
            <a:cxnSpLocks/>
          </p:cNvCxnSpPr>
          <p:nvPr/>
        </p:nvCxnSpPr>
        <p:spPr>
          <a:xfrm flipH="1">
            <a:off x="5372100" y="1447800"/>
            <a:ext cx="7239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">
            <a:extLst>
              <a:ext uri="{FF2B5EF4-FFF2-40B4-BE49-F238E27FC236}">
                <a16:creationId xmlns="" xmlns:a16="http://schemas.microsoft.com/office/drawing/2014/main" id="{4AF37948-6B74-43AA-87E0-90F3E0D9AB60}"/>
              </a:ext>
            </a:extLst>
          </p:cNvPr>
          <p:cNvSpPr txBox="1"/>
          <p:nvPr/>
        </p:nvSpPr>
        <p:spPr>
          <a:xfrm>
            <a:off x="4876800" y="6055659"/>
            <a:ext cx="3933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*click to the next slide to check your </a:t>
            </a:r>
            <a:r>
              <a:rPr lang="en-US" sz="1600" dirty="0" smtClean="0"/>
              <a:t>answer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6097556" y="12872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49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273</Words>
  <Application>Microsoft Office PowerPoint</Application>
  <PresentationFormat>On-screen Show (4:3)</PresentationFormat>
  <Paragraphs>48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Geller</dc:creator>
  <cp:lastModifiedBy>Anne Geller</cp:lastModifiedBy>
  <cp:revision>11</cp:revision>
  <dcterms:created xsi:type="dcterms:W3CDTF">2006-08-16T00:00:00Z</dcterms:created>
  <dcterms:modified xsi:type="dcterms:W3CDTF">2018-11-28T01:01:46Z</dcterms:modified>
</cp:coreProperties>
</file>