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3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57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9E10C7-E553-4BD8-8FFE-8FC23B91A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A8FFBB-FA07-48BF-B27F-C2629A7DF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24802A-DED8-41A3-B0E9-8965755E3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81C1999-5639-440A-9002-B2C8F5879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70944A4-6718-4529-8F17-78AFF1F98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0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B824BA-11D6-491E-BB3C-97AD3CC2D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24C530F-E87B-4AC7-B148-C0DF9DDAC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C1AE90A-90D1-4436-8F05-8D0BFC6E3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3F9252B-261C-4B8B-A640-AF2EDD3F4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4E9FFDA-4F3A-4BAE-AFDF-513DB08F2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5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5401274-C2FB-4D6F-9199-D108BD24F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2401629-91CD-4463-B837-673321BF7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5BB1EA5-A3B1-4490-A98F-59EAE4FF0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1D48AB-3C1F-44D8-97E2-9A5AFA7FB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B8C874A-C995-41E6-B6DD-068A3B05C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6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C220D6-62B7-46F5-839D-CD1B7B86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3DE0054-32BA-432C-B798-733DF9451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E170BC8-AD58-49B2-85B7-A6AD9FFF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3A527D-7BE3-4373-8DEC-499B0B9AB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849B5C1-0BCD-4C5C-8F10-2F063290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8D7950-9A04-4008-9F67-3A77C8ACC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6B3766A-03D3-4AFA-87AF-AA05AE2A1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0EC6C0-7126-4483-9E70-7B2F6E97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1C9B1D-A4B2-4177-BC88-C91EEC067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829CB05-DC17-4114-A8A1-844DCEA66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7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8EB973-10D4-4ABE-8362-6CBFF554D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90AFB0-0399-4D1E-8C6B-027759275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3ADA68D-2214-4A20-B892-893B4146C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0A53E0E-099E-4034-BD4D-13E0511B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4B46FC1-9DB9-4138-9A5C-DBBEAA742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019C1F-D76C-4D6D-83DF-0EF0B4B19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1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67EB6E-2D24-4787-8BD7-913B24EDC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3A2CBBF-E334-446A-89F7-AE9FCC812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0A0789E-0EF1-4AA2-B520-E852E0D0C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8382DA8-16C0-42CC-893C-366623A47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CB975459-76D2-4AB4-AE64-FDC5533F4E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42C7158-93F3-4ED3-8AEC-D769904DA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9BF1583-97D3-47C1-A5DB-E5146B4BE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21C0F4F-C4CF-4FBF-91DD-EEC8C817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5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003C4F-6FE8-4E03-9173-E14D3D16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AEB49C4-E998-4C57-8728-BA05D35DB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8391F71-E2FB-472E-9391-7A7CF4343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35646AC-BA93-4E0B-837B-F9D3A020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4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641C9688-F52F-4B2A-A8A7-6435EA39B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38D02FA-D0CB-45D9-9B4A-44FE3590F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5DE1E90-4DCC-44F0-9D41-11E9A8EB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1BF1EF-E6B7-4F09-B513-D6BE675D4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6F7E18-09F1-465A-8FA4-CD5F9D0F5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61D1C4-A821-4210-8ACA-345D19794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D76B5BD-194C-458C-8A68-120CB42B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00BF78F-3173-423E-98BB-A9721129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C7A836D-D85C-4FEC-971A-9E3A8DC16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84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3A2000-9729-4848-8CF2-B82860B7D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EA9F268-E45A-4F02-B3E4-B40AAE053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32DB36A-D07E-4C55-8574-0A79014328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0B7C6E-BD62-4B93-A25D-341E05B6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2B79751-BB6B-4EAA-AA0C-64BD652A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040CE9E-01C6-428E-8FDB-B134F2F5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4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A115F48-90B2-4BD5-9AD6-7DB9225C3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E1E7B78-F15C-4D12-B91F-6DC710EDF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6E27B2-1E77-4AB0-B43F-3D0ECAA1E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BFDC2-83D6-4548-BB77-6D721919D36C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9BCB13F-DB39-4667-B93E-7A823F1755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5B36727-A293-4627-B70C-BF0506012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5E700-8BDA-433B-AEC6-37625C164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1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2426"/>
          </a:xfrm>
        </p:spPr>
        <p:txBody>
          <a:bodyPr/>
          <a:lstStyle/>
          <a:p>
            <a:r>
              <a:rPr lang="en-US" b="1" dirty="0"/>
              <a:t>Directional Terminology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686795" cy="1655762"/>
          </a:xfrm>
        </p:spPr>
        <p:txBody>
          <a:bodyPr>
            <a:normAutofit/>
          </a:bodyPr>
          <a:lstStyle/>
          <a:p>
            <a:r>
              <a:rPr lang="en-US" sz="4000" dirty="0"/>
              <a:t>Name the following anatomical directional terms as indicated by the </a:t>
            </a:r>
            <a:r>
              <a:rPr lang="en-US" sz="4000" dirty="0" smtClean="0"/>
              <a:t>arrows: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264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E47C818B-6B58-4098-ABA4-958DF10529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47686" y="7728"/>
            <a:ext cx="3329677" cy="6893743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BEF10633-1BA6-437A-BA08-49C559B39863}"/>
              </a:ext>
            </a:extLst>
          </p:cNvPr>
          <p:cNvCxnSpPr/>
          <p:nvPr/>
        </p:nvCxnSpPr>
        <p:spPr>
          <a:xfrm flipV="1">
            <a:off x="4408038" y="1790963"/>
            <a:ext cx="340536" cy="17263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B829DDC0-B619-42FC-8563-5073985DF491}"/>
              </a:ext>
            </a:extLst>
          </p:cNvPr>
          <p:cNvCxnSpPr>
            <a:cxnSpLocks/>
          </p:cNvCxnSpPr>
          <p:nvPr/>
        </p:nvCxnSpPr>
        <p:spPr>
          <a:xfrm flipH="1" flipV="1">
            <a:off x="5208926" y="3478662"/>
            <a:ext cx="97222" cy="277078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6B3F6D19-AF05-41A1-9C10-AB639DB8241A}"/>
              </a:ext>
            </a:extLst>
          </p:cNvPr>
          <p:cNvCxnSpPr>
            <a:cxnSpLocks/>
          </p:cNvCxnSpPr>
          <p:nvPr/>
        </p:nvCxnSpPr>
        <p:spPr>
          <a:xfrm flipV="1">
            <a:off x="5820629" y="3478662"/>
            <a:ext cx="56755" cy="26698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0B70559-F9AB-44CD-84AA-D3FD47DD238B}"/>
              </a:ext>
            </a:extLst>
          </p:cNvPr>
          <p:cNvCxnSpPr>
            <a:cxnSpLocks/>
          </p:cNvCxnSpPr>
          <p:nvPr/>
        </p:nvCxnSpPr>
        <p:spPr>
          <a:xfrm flipH="1" flipV="1">
            <a:off x="6393443" y="1877673"/>
            <a:ext cx="291136" cy="16396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6EE1976-6A00-4E74-8EE4-EF11F0F2301B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</p:spTree>
    <p:extLst>
      <p:ext uri="{BB962C8B-B14F-4D97-AF65-F5344CB8AC3E}">
        <p14:creationId xmlns:p14="http://schemas.microsoft.com/office/powerpoint/2010/main" val="392219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E47C818B-6B58-4098-ABA4-958DF10529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47686" y="7728"/>
            <a:ext cx="3329677" cy="6893743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BEF10633-1BA6-437A-BA08-49C559B39863}"/>
              </a:ext>
            </a:extLst>
          </p:cNvPr>
          <p:cNvCxnSpPr/>
          <p:nvPr/>
        </p:nvCxnSpPr>
        <p:spPr>
          <a:xfrm flipV="1">
            <a:off x="4408038" y="1790963"/>
            <a:ext cx="340536" cy="17263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B829DDC0-B619-42FC-8563-5073985DF491}"/>
              </a:ext>
            </a:extLst>
          </p:cNvPr>
          <p:cNvCxnSpPr>
            <a:cxnSpLocks/>
          </p:cNvCxnSpPr>
          <p:nvPr/>
        </p:nvCxnSpPr>
        <p:spPr>
          <a:xfrm flipH="1" flipV="1">
            <a:off x="5208926" y="3478662"/>
            <a:ext cx="97222" cy="277078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6B3F6D19-AF05-41A1-9C10-AB639DB8241A}"/>
              </a:ext>
            </a:extLst>
          </p:cNvPr>
          <p:cNvCxnSpPr>
            <a:cxnSpLocks/>
          </p:cNvCxnSpPr>
          <p:nvPr/>
        </p:nvCxnSpPr>
        <p:spPr>
          <a:xfrm flipV="1">
            <a:off x="5820629" y="3478662"/>
            <a:ext cx="56755" cy="26698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0B70559-F9AB-44CD-84AA-D3FD47DD238B}"/>
              </a:ext>
            </a:extLst>
          </p:cNvPr>
          <p:cNvCxnSpPr>
            <a:cxnSpLocks/>
          </p:cNvCxnSpPr>
          <p:nvPr/>
        </p:nvCxnSpPr>
        <p:spPr>
          <a:xfrm flipH="1" flipV="1">
            <a:off x="6393443" y="1877673"/>
            <a:ext cx="291136" cy="16396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CB7847CF-9905-4F4E-9D5F-633A7C473DC1}"/>
              </a:ext>
            </a:extLst>
          </p:cNvPr>
          <p:cNvSpPr/>
          <p:nvPr/>
        </p:nvSpPr>
        <p:spPr>
          <a:xfrm>
            <a:off x="7046694" y="3244334"/>
            <a:ext cx="1025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Proximal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98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9578E7-EAF8-4E4E-9A49-913404851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632" y="-499221"/>
            <a:ext cx="3980960" cy="8003608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0B70559-F9AB-44CD-84AA-D3FD47DD238B}"/>
              </a:ext>
            </a:extLst>
          </p:cNvPr>
          <p:cNvCxnSpPr>
            <a:cxnSpLocks/>
          </p:cNvCxnSpPr>
          <p:nvPr/>
        </p:nvCxnSpPr>
        <p:spPr>
          <a:xfrm flipH="1">
            <a:off x="4471101" y="1641192"/>
            <a:ext cx="290085" cy="20019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D0499D04-0EEA-44F2-B301-9AA6A18BA246}"/>
              </a:ext>
            </a:extLst>
          </p:cNvPr>
          <p:cNvCxnSpPr>
            <a:cxnSpLocks/>
          </p:cNvCxnSpPr>
          <p:nvPr/>
        </p:nvCxnSpPr>
        <p:spPr>
          <a:xfrm>
            <a:off x="6376626" y="1564991"/>
            <a:ext cx="434077" cy="21682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0CED21BE-37C6-426E-95FF-1500A2330272}"/>
              </a:ext>
            </a:extLst>
          </p:cNvPr>
          <p:cNvCxnSpPr>
            <a:cxnSpLocks/>
          </p:cNvCxnSpPr>
          <p:nvPr/>
        </p:nvCxnSpPr>
        <p:spPr>
          <a:xfrm>
            <a:off x="5248865" y="3543704"/>
            <a:ext cx="98798" cy="27561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CC3534A7-19AE-4BDA-BBE6-B0281B7C532D}"/>
              </a:ext>
            </a:extLst>
          </p:cNvPr>
          <p:cNvCxnSpPr>
            <a:cxnSpLocks/>
          </p:cNvCxnSpPr>
          <p:nvPr/>
        </p:nvCxnSpPr>
        <p:spPr>
          <a:xfrm>
            <a:off x="5858466" y="3543704"/>
            <a:ext cx="0" cy="27561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321D92D-8623-4A26-A307-BB8DE8DE0DAD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</p:spTree>
    <p:extLst>
      <p:ext uri="{BB962C8B-B14F-4D97-AF65-F5344CB8AC3E}">
        <p14:creationId xmlns:p14="http://schemas.microsoft.com/office/powerpoint/2010/main" val="387073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9578E7-EAF8-4E4E-9A49-913404851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632" y="-499221"/>
            <a:ext cx="3980960" cy="8003608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0B70559-F9AB-44CD-84AA-D3FD47DD238B}"/>
              </a:ext>
            </a:extLst>
          </p:cNvPr>
          <p:cNvCxnSpPr>
            <a:cxnSpLocks/>
          </p:cNvCxnSpPr>
          <p:nvPr/>
        </p:nvCxnSpPr>
        <p:spPr>
          <a:xfrm flipH="1">
            <a:off x="4471101" y="1641192"/>
            <a:ext cx="290085" cy="20019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D0499D04-0EEA-44F2-B301-9AA6A18BA246}"/>
              </a:ext>
            </a:extLst>
          </p:cNvPr>
          <p:cNvCxnSpPr>
            <a:cxnSpLocks/>
          </p:cNvCxnSpPr>
          <p:nvPr/>
        </p:nvCxnSpPr>
        <p:spPr>
          <a:xfrm>
            <a:off x="6376626" y="1564991"/>
            <a:ext cx="434077" cy="21682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0CED21BE-37C6-426E-95FF-1500A2330272}"/>
              </a:ext>
            </a:extLst>
          </p:cNvPr>
          <p:cNvCxnSpPr>
            <a:cxnSpLocks/>
          </p:cNvCxnSpPr>
          <p:nvPr/>
        </p:nvCxnSpPr>
        <p:spPr>
          <a:xfrm>
            <a:off x="5248865" y="3543704"/>
            <a:ext cx="98798" cy="27561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CC3534A7-19AE-4BDA-BBE6-B0281B7C532D}"/>
              </a:ext>
            </a:extLst>
          </p:cNvPr>
          <p:cNvCxnSpPr>
            <a:cxnSpLocks/>
          </p:cNvCxnSpPr>
          <p:nvPr/>
        </p:nvCxnSpPr>
        <p:spPr>
          <a:xfrm>
            <a:off x="5858466" y="3543704"/>
            <a:ext cx="0" cy="27561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57EFE30-DD1A-4FF1-A794-5CD48DF0F93F}"/>
              </a:ext>
            </a:extLst>
          </p:cNvPr>
          <p:cNvSpPr txBox="1"/>
          <p:nvPr/>
        </p:nvSpPr>
        <p:spPr>
          <a:xfrm>
            <a:off x="6782081" y="455247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Distal</a:t>
            </a:r>
          </a:p>
        </p:txBody>
      </p:sp>
    </p:spTree>
    <p:extLst>
      <p:ext uri="{BB962C8B-B14F-4D97-AF65-F5344CB8AC3E}">
        <p14:creationId xmlns:p14="http://schemas.microsoft.com/office/powerpoint/2010/main" val="388328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1498044E-8B65-4D8A-9B9D-6DBF455A7369}"/>
              </a:ext>
            </a:extLst>
          </p:cNvPr>
          <p:cNvCxnSpPr/>
          <p:nvPr/>
        </p:nvCxnSpPr>
        <p:spPr>
          <a:xfrm flipH="1">
            <a:off x="5744955" y="2069487"/>
            <a:ext cx="177835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322B3990-107A-4703-8367-EAB1326DE790}"/>
              </a:ext>
            </a:extLst>
          </p:cNvPr>
          <p:cNvCxnSpPr>
            <a:cxnSpLocks/>
          </p:cNvCxnSpPr>
          <p:nvPr/>
        </p:nvCxnSpPr>
        <p:spPr>
          <a:xfrm>
            <a:off x="3550395" y="2069487"/>
            <a:ext cx="197489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652570FF-CA69-4257-B263-0D2C464339CC}"/>
              </a:ext>
            </a:extLst>
          </p:cNvPr>
          <p:cNvCxnSpPr/>
          <p:nvPr/>
        </p:nvCxnSpPr>
        <p:spPr>
          <a:xfrm flipH="1">
            <a:off x="5744955" y="4532060"/>
            <a:ext cx="177835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7DF5EFCB-06A2-4761-905E-63EA0952ED3C}"/>
              </a:ext>
            </a:extLst>
          </p:cNvPr>
          <p:cNvCxnSpPr>
            <a:cxnSpLocks/>
          </p:cNvCxnSpPr>
          <p:nvPr/>
        </p:nvCxnSpPr>
        <p:spPr>
          <a:xfrm>
            <a:off x="3488384" y="4517346"/>
            <a:ext cx="197489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E1F7E7B-9A34-4D0A-97CC-68822CAB7DC4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991828" y="7728"/>
            <a:ext cx="3329677" cy="6893743"/>
            <a:chOff x="3991828" y="7728"/>
            <a:chExt cx="3329677" cy="6893743"/>
          </a:xfrm>
        </p:grpSpPr>
        <p:pic>
          <p:nvPicPr>
            <p:cNvPr id="2" name="Picture 1">
              <a:extLst>
                <a:ext uri="{FF2B5EF4-FFF2-40B4-BE49-F238E27FC236}">
                  <a16:creationId xmlns="" xmlns:a16="http://schemas.microsoft.com/office/drawing/2014/main" id="{267DB256-2A32-4DD7-8D79-9BFD08651E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48" t="6228" r="8405" b="8455"/>
            <a:stretch/>
          </p:blipFill>
          <p:spPr>
            <a:xfrm>
              <a:off x="3991828" y="7728"/>
              <a:ext cx="3329677" cy="6893743"/>
            </a:xfrm>
            <a:prstGeom prst="rect">
              <a:avLst/>
            </a:prstGeom>
          </p:spPr>
        </p:pic>
        <p:cxnSp>
          <p:nvCxnSpPr>
            <p:cNvPr id="6" name="Straight Connector 5"/>
            <p:cNvCxnSpPr/>
            <p:nvPr/>
          </p:nvCxnSpPr>
          <p:spPr>
            <a:xfrm>
              <a:off x="5588789" y="50800"/>
              <a:ext cx="0" cy="4000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229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1498044E-8B65-4D8A-9B9D-6DBF455A7369}"/>
              </a:ext>
            </a:extLst>
          </p:cNvPr>
          <p:cNvCxnSpPr/>
          <p:nvPr/>
        </p:nvCxnSpPr>
        <p:spPr>
          <a:xfrm flipH="1">
            <a:off x="5744955" y="2069487"/>
            <a:ext cx="177835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322B3990-107A-4703-8367-EAB1326DE790}"/>
              </a:ext>
            </a:extLst>
          </p:cNvPr>
          <p:cNvCxnSpPr>
            <a:cxnSpLocks/>
          </p:cNvCxnSpPr>
          <p:nvPr/>
        </p:nvCxnSpPr>
        <p:spPr>
          <a:xfrm>
            <a:off x="3550395" y="2069487"/>
            <a:ext cx="197489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652570FF-CA69-4257-B263-0D2C464339CC}"/>
              </a:ext>
            </a:extLst>
          </p:cNvPr>
          <p:cNvCxnSpPr/>
          <p:nvPr/>
        </p:nvCxnSpPr>
        <p:spPr>
          <a:xfrm flipH="1">
            <a:off x="5744955" y="4532060"/>
            <a:ext cx="177835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7DF5EFCB-06A2-4761-905E-63EA0952ED3C}"/>
              </a:ext>
            </a:extLst>
          </p:cNvPr>
          <p:cNvCxnSpPr>
            <a:cxnSpLocks/>
          </p:cNvCxnSpPr>
          <p:nvPr/>
        </p:nvCxnSpPr>
        <p:spPr>
          <a:xfrm>
            <a:off x="3488384" y="4517346"/>
            <a:ext cx="197489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7D49B4F-7FB8-48A0-A28C-041FA9B2F93B}"/>
              </a:ext>
            </a:extLst>
          </p:cNvPr>
          <p:cNvSpPr txBox="1"/>
          <p:nvPr/>
        </p:nvSpPr>
        <p:spPr>
          <a:xfrm>
            <a:off x="7699879" y="2825181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Medial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991828" y="7728"/>
            <a:ext cx="3329677" cy="6893743"/>
            <a:chOff x="3991828" y="7728"/>
            <a:chExt cx="3329677" cy="6893743"/>
          </a:xfrm>
        </p:grpSpPr>
        <p:pic>
          <p:nvPicPr>
            <p:cNvPr id="10" name="Picture 9">
              <a:extLst>
                <a:ext uri="{FF2B5EF4-FFF2-40B4-BE49-F238E27FC236}">
                  <a16:creationId xmlns="" xmlns:a16="http://schemas.microsoft.com/office/drawing/2014/main" id="{267DB256-2A32-4DD7-8D79-9BFD08651E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48" t="6228" r="8405" b="8455"/>
            <a:stretch/>
          </p:blipFill>
          <p:spPr>
            <a:xfrm>
              <a:off x="3991828" y="7728"/>
              <a:ext cx="3329677" cy="6893743"/>
            </a:xfrm>
            <a:prstGeom prst="rect">
              <a:avLst/>
            </a:prstGeom>
          </p:spPr>
        </p:pic>
        <p:cxnSp>
          <p:nvCxnSpPr>
            <p:cNvPr id="11" name="Straight Connector 10"/>
            <p:cNvCxnSpPr/>
            <p:nvPr/>
          </p:nvCxnSpPr>
          <p:spPr>
            <a:xfrm>
              <a:off x="5588789" y="50800"/>
              <a:ext cx="0" cy="4000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4583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1498044E-8B65-4D8A-9B9D-6DBF455A7369}"/>
              </a:ext>
            </a:extLst>
          </p:cNvPr>
          <p:cNvCxnSpPr>
            <a:cxnSpLocks/>
          </p:cNvCxnSpPr>
          <p:nvPr/>
        </p:nvCxnSpPr>
        <p:spPr>
          <a:xfrm>
            <a:off x="5744955" y="1824596"/>
            <a:ext cx="104683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322B3990-107A-4703-8367-EAB1326DE790}"/>
              </a:ext>
            </a:extLst>
          </p:cNvPr>
          <p:cNvCxnSpPr>
            <a:cxnSpLocks/>
          </p:cNvCxnSpPr>
          <p:nvPr/>
        </p:nvCxnSpPr>
        <p:spPr>
          <a:xfrm flipH="1" flipV="1">
            <a:off x="4326058" y="1824596"/>
            <a:ext cx="1191874" cy="52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C88DCD91-3C66-4B46-98B9-C951E306B203}"/>
              </a:ext>
            </a:extLst>
          </p:cNvPr>
          <p:cNvCxnSpPr>
            <a:cxnSpLocks/>
          </p:cNvCxnSpPr>
          <p:nvPr/>
        </p:nvCxnSpPr>
        <p:spPr>
          <a:xfrm flipH="1" flipV="1">
            <a:off x="4811636" y="4422753"/>
            <a:ext cx="734674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DE2761F2-D626-4A0A-B1AE-75693326C4EC}"/>
              </a:ext>
            </a:extLst>
          </p:cNvPr>
          <p:cNvCxnSpPr>
            <a:cxnSpLocks/>
          </p:cNvCxnSpPr>
          <p:nvPr/>
        </p:nvCxnSpPr>
        <p:spPr>
          <a:xfrm>
            <a:off x="5656666" y="4422753"/>
            <a:ext cx="73152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8171F4D-FC87-42F1-B795-550B8D740724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991828" y="7728"/>
            <a:ext cx="3329677" cy="6893743"/>
            <a:chOff x="3991828" y="7728"/>
            <a:chExt cx="3329677" cy="6893743"/>
          </a:xfrm>
        </p:grpSpPr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267DB256-2A32-4DD7-8D79-9BFD08651E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48" t="6228" r="8405" b="8455"/>
            <a:stretch/>
          </p:blipFill>
          <p:spPr>
            <a:xfrm>
              <a:off x="3991828" y="7728"/>
              <a:ext cx="3329677" cy="6893743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5588789" y="50800"/>
              <a:ext cx="0" cy="4000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6713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1498044E-8B65-4D8A-9B9D-6DBF455A7369}"/>
              </a:ext>
            </a:extLst>
          </p:cNvPr>
          <p:cNvCxnSpPr>
            <a:cxnSpLocks/>
          </p:cNvCxnSpPr>
          <p:nvPr/>
        </p:nvCxnSpPr>
        <p:spPr>
          <a:xfrm>
            <a:off x="5744955" y="1824596"/>
            <a:ext cx="104683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322B3990-107A-4703-8367-EAB1326DE790}"/>
              </a:ext>
            </a:extLst>
          </p:cNvPr>
          <p:cNvCxnSpPr>
            <a:cxnSpLocks/>
          </p:cNvCxnSpPr>
          <p:nvPr/>
        </p:nvCxnSpPr>
        <p:spPr>
          <a:xfrm flipH="1" flipV="1">
            <a:off x="4326058" y="1824596"/>
            <a:ext cx="1191874" cy="52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C88DCD91-3C66-4B46-98B9-C951E306B203}"/>
              </a:ext>
            </a:extLst>
          </p:cNvPr>
          <p:cNvCxnSpPr>
            <a:cxnSpLocks/>
          </p:cNvCxnSpPr>
          <p:nvPr/>
        </p:nvCxnSpPr>
        <p:spPr>
          <a:xfrm flipH="1" flipV="1">
            <a:off x="4811636" y="4422753"/>
            <a:ext cx="734674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DE2761F2-D626-4A0A-B1AE-75693326C4EC}"/>
              </a:ext>
            </a:extLst>
          </p:cNvPr>
          <p:cNvCxnSpPr>
            <a:cxnSpLocks/>
          </p:cNvCxnSpPr>
          <p:nvPr/>
        </p:nvCxnSpPr>
        <p:spPr>
          <a:xfrm>
            <a:off x="5656666" y="4422753"/>
            <a:ext cx="73152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352ECC9-756E-4FE4-9FAD-6AC2939EAAC6}"/>
              </a:ext>
            </a:extLst>
          </p:cNvPr>
          <p:cNvSpPr txBox="1"/>
          <p:nvPr/>
        </p:nvSpPr>
        <p:spPr>
          <a:xfrm>
            <a:off x="7138452" y="2725664"/>
            <a:ext cx="833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Lateral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991828" y="7728"/>
            <a:ext cx="3329677" cy="6893743"/>
            <a:chOff x="3991828" y="7728"/>
            <a:chExt cx="3329677" cy="6893743"/>
          </a:xfrm>
        </p:grpSpPr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267DB256-2A32-4DD7-8D79-9BFD08651E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48" t="6228" r="8405" b="8455"/>
            <a:stretch/>
          </p:blipFill>
          <p:spPr>
            <a:xfrm>
              <a:off x="3991828" y="7728"/>
              <a:ext cx="3329677" cy="6893743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5588789" y="50800"/>
              <a:ext cx="0" cy="4000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2993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9578E7-EAF8-4E4E-9A49-913404851E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47686" y="7728"/>
            <a:ext cx="3329677" cy="6893743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V="1">
            <a:off x="5612524" y="1066800"/>
            <a:ext cx="889876" cy="863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29C336F-FAE4-45EB-B475-5B4BECC68559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 flipV="1">
            <a:off x="4673600" y="1066800"/>
            <a:ext cx="862286" cy="889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>
            <a:off x="4762500" y="2540000"/>
            <a:ext cx="773386" cy="8128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>
            <a:off x="5650186" y="2540000"/>
            <a:ext cx="699814" cy="8128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83020" y="729734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974620" y="760968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75120" y="3168134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657120" y="3173968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4736" y="2070100"/>
            <a:ext cx="85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57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9578E7-EAF8-4E4E-9A49-913404851E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47686" y="7728"/>
            <a:ext cx="3329677" cy="6893743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V="1">
            <a:off x="5612524" y="1066800"/>
            <a:ext cx="889876" cy="8636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 flipV="1">
            <a:off x="4673600" y="1066800"/>
            <a:ext cx="862286" cy="889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>
            <a:off x="4762500" y="2540000"/>
            <a:ext cx="773386" cy="8128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>
            <a:off x="5650186" y="2540000"/>
            <a:ext cx="699814" cy="8128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861300" y="1524000"/>
            <a:ext cx="2146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Superficial/External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1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B47A60EB-20AA-4F49-ACE8-0EE3713CB8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8" t="8259" r="14364" b="8744"/>
          <a:stretch/>
        </p:blipFill>
        <p:spPr>
          <a:xfrm>
            <a:off x="4647673" y="9966"/>
            <a:ext cx="2762120" cy="6775514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E3111500-ED46-4B75-AF61-C89787A7CCC6}"/>
              </a:ext>
            </a:extLst>
          </p:cNvPr>
          <p:cNvCxnSpPr/>
          <p:nvPr/>
        </p:nvCxnSpPr>
        <p:spPr>
          <a:xfrm flipH="1">
            <a:off x="4912535" y="2497258"/>
            <a:ext cx="16648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1D6021F-D9BE-4395-BF78-3F5CB57707D8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</p:spTree>
    <p:extLst>
      <p:ext uri="{BB962C8B-B14F-4D97-AF65-F5344CB8AC3E}">
        <p14:creationId xmlns:p14="http://schemas.microsoft.com/office/powerpoint/2010/main" val="79823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9578E7-EAF8-4E4E-9A49-913404851E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47686" y="7728"/>
            <a:ext cx="3329677" cy="6893743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>
            <a:off x="5765800" y="1130300"/>
            <a:ext cx="698500" cy="8411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29C336F-FAE4-45EB-B475-5B4BECC68559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>
            <a:off x="4511320" y="1266051"/>
            <a:ext cx="898880" cy="7024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V="1">
            <a:off x="4795660" y="2769831"/>
            <a:ext cx="498926" cy="67206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 flipV="1">
            <a:off x="5880100" y="2744173"/>
            <a:ext cx="584200" cy="68425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83020" y="729734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974620" y="760968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75120" y="3168134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657120" y="3173968"/>
            <a:ext cx="153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outside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24736" y="2070100"/>
            <a:ext cx="85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1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9578E7-EAF8-4E4E-9A49-913404851E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47686" y="7728"/>
            <a:ext cx="3329677" cy="6893743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>
            <a:off x="5765800" y="1266051"/>
            <a:ext cx="584200" cy="7053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>
            <a:off x="4660900" y="1266051"/>
            <a:ext cx="749300" cy="7024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V="1">
            <a:off x="4851400" y="2496066"/>
            <a:ext cx="498926" cy="67206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 flipV="1">
            <a:off x="5765800" y="2489716"/>
            <a:ext cx="584200" cy="68425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086600" y="1617275"/>
            <a:ext cx="180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Deep/Internal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84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E3111500-ED46-4B75-AF61-C89787A7CCC6}"/>
              </a:ext>
            </a:extLst>
          </p:cNvPr>
          <p:cNvCxnSpPr/>
          <p:nvPr/>
        </p:nvCxnSpPr>
        <p:spPr>
          <a:xfrm flipH="1">
            <a:off x="4912535" y="2497258"/>
            <a:ext cx="16648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50F5B6A-314F-46C2-BA94-5EEE6E6BB9D0}"/>
              </a:ext>
            </a:extLst>
          </p:cNvPr>
          <p:cNvSpPr txBox="1"/>
          <p:nvPr/>
        </p:nvSpPr>
        <p:spPr>
          <a:xfrm>
            <a:off x="3096347" y="2268448"/>
            <a:ext cx="1768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Anterior/Ventral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7BADC1CB-3805-43BF-9D30-1A67625BD4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8" t="8259" r="14364" b="8744"/>
          <a:stretch/>
        </p:blipFill>
        <p:spPr>
          <a:xfrm>
            <a:off x="4647673" y="9966"/>
            <a:ext cx="2762120" cy="677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54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E3111500-ED46-4B75-AF61-C89787A7CCC6}"/>
              </a:ext>
            </a:extLst>
          </p:cNvPr>
          <p:cNvCxnSpPr>
            <a:cxnSpLocks/>
          </p:cNvCxnSpPr>
          <p:nvPr/>
        </p:nvCxnSpPr>
        <p:spPr>
          <a:xfrm>
            <a:off x="5284601" y="2635995"/>
            <a:ext cx="160177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67935AF8-A912-4139-97A2-FCAF08D678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8" t="8259" r="14364" b="8744"/>
          <a:stretch/>
        </p:blipFill>
        <p:spPr>
          <a:xfrm>
            <a:off x="4647673" y="9966"/>
            <a:ext cx="2762120" cy="67755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840C0F9-AB8E-4C04-AA3E-1E1C233F90F3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</p:spTree>
    <p:extLst>
      <p:ext uri="{BB962C8B-B14F-4D97-AF65-F5344CB8AC3E}">
        <p14:creationId xmlns:p14="http://schemas.microsoft.com/office/powerpoint/2010/main" val="149289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E3111500-ED46-4B75-AF61-C89787A7CCC6}"/>
              </a:ext>
            </a:extLst>
          </p:cNvPr>
          <p:cNvCxnSpPr>
            <a:cxnSpLocks/>
          </p:cNvCxnSpPr>
          <p:nvPr/>
        </p:nvCxnSpPr>
        <p:spPr>
          <a:xfrm>
            <a:off x="5284601" y="2635995"/>
            <a:ext cx="160177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624A8CA-40EB-46DC-81E5-2325BF888B78}"/>
              </a:ext>
            </a:extLst>
          </p:cNvPr>
          <p:cNvSpPr txBox="1"/>
          <p:nvPr/>
        </p:nvSpPr>
        <p:spPr>
          <a:xfrm>
            <a:off x="7126014" y="2451329"/>
            <a:ext cx="1761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Posterior/Dorsal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C70EDFF-C608-490F-B7F9-C1540F859A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8" t="8259" r="14364" b="8744"/>
          <a:stretch/>
        </p:blipFill>
        <p:spPr>
          <a:xfrm>
            <a:off x="4647673" y="9966"/>
            <a:ext cx="2762120" cy="677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1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9578E7-EAF8-4E4E-9A49-913404851E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47686" y="7728"/>
            <a:ext cx="3329677" cy="6893743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 flipV="1">
            <a:off x="5536850" y="182881"/>
            <a:ext cx="56756" cy="2995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29C336F-FAE4-45EB-B475-5B4BECC68559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</p:spTree>
    <p:extLst>
      <p:ext uri="{BB962C8B-B14F-4D97-AF65-F5344CB8AC3E}">
        <p14:creationId xmlns:p14="http://schemas.microsoft.com/office/powerpoint/2010/main" val="24110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7FCC8861-7ECF-43E4-8B78-96505A70791D}"/>
              </a:ext>
            </a:extLst>
          </p:cNvPr>
          <p:cNvCxnSpPr>
            <a:cxnSpLocks/>
          </p:cNvCxnSpPr>
          <p:nvPr/>
        </p:nvCxnSpPr>
        <p:spPr>
          <a:xfrm flipH="1" flipV="1">
            <a:off x="5618830" y="201799"/>
            <a:ext cx="56756" cy="2995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507AFF6-0A94-4875-8F68-3A2FE2E9E66B}"/>
              </a:ext>
            </a:extLst>
          </p:cNvPr>
          <p:cNvSpPr txBox="1"/>
          <p:nvPr/>
        </p:nvSpPr>
        <p:spPr>
          <a:xfrm>
            <a:off x="6293594" y="225448"/>
            <a:ext cx="2856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Superior (cranial/cephalic)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DA833CC-C6DD-422D-8396-1DC12A8344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4010747" y="0"/>
            <a:ext cx="3329677" cy="689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6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D4C9D74E-F1E4-4737-B941-6D6270C07818}"/>
              </a:ext>
            </a:extLst>
          </p:cNvPr>
          <p:cNvCxnSpPr/>
          <p:nvPr/>
        </p:nvCxnSpPr>
        <p:spPr>
          <a:xfrm>
            <a:off x="5612524" y="252248"/>
            <a:ext cx="44144" cy="29702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52A0E2E-B29D-42B3-97BA-6705A63BB7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4010746" y="7728"/>
            <a:ext cx="3329677" cy="68937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A65C20A-347A-43A8-BFC7-86FEE0A2DAA3}"/>
              </a:ext>
            </a:extLst>
          </p:cNvPr>
          <p:cNvSpPr txBox="1"/>
          <p:nvPr/>
        </p:nvSpPr>
        <p:spPr>
          <a:xfrm>
            <a:off x="7451370" y="6033010"/>
            <a:ext cx="432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*click to the next slide to check your answer</a:t>
            </a:r>
          </a:p>
        </p:txBody>
      </p:sp>
    </p:spTree>
    <p:extLst>
      <p:ext uri="{BB962C8B-B14F-4D97-AF65-F5344CB8AC3E}">
        <p14:creationId xmlns:p14="http://schemas.microsoft.com/office/powerpoint/2010/main" val="73479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D4C9D74E-F1E4-4737-B941-6D6270C07818}"/>
              </a:ext>
            </a:extLst>
          </p:cNvPr>
          <p:cNvCxnSpPr/>
          <p:nvPr/>
        </p:nvCxnSpPr>
        <p:spPr>
          <a:xfrm>
            <a:off x="5612524" y="252248"/>
            <a:ext cx="44144" cy="29702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009945F-3F58-4763-B1E0-3265021156BA}"/>
              </a:ext>
            </a:extLst>
          </p:cNvPr>
          <p:cNvSpPr txBox="1"/>
          <p:nvPr/>
        </p:nvSpPr>
        <p:spPr>
          <a:xfrm>
            <a:off x="7239526" y="3291840"/>
            <a:ext cx="1718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Inferior (caudal)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097E31E-F124-4ECE-AFD1-893ED15663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8" t="6228" r="8405" b="8455"/>
          <a:stretch/>
        </p:blipFill>
        <p:spPr>
          <a:xfrm>
            <a:off x="3991828" y="7728"/>
            <a:ext cx="3329677" cy="689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84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140</Words>
  <Application>Microsoft Office PowerPoint</Application>
  <PresentationFormat>Custom</PresentationFormat>
  <Paragraphs>32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Directional Terminology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&amp; Anne Vickery/Geller</dc:creator>
  <cp:lastModifiedBy>Anne Geller</cp:lastModifiedBy>
  <cp:revision>10</cp:revision>
  <dcterms:created xsi:type="dcterms:W3CDTF">2018-10-31T23:23:48Z</dcterms:created>
  <dcterms:modified xsi:type="dcterms:W3CDTF">2018-11-27T22:29:13Z</dcterms:modified>
</cp:coreProperties>
</file>